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9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3" r:id="rId14"/>
    <p:sldId id="272" r:id="rId15"/>
    <p:sldId id="274" r:id="rId16"/>
    <p:sldId id="277" r:id="rId17"/>
    <p:sldId id="265" r:id="rId18"/>
    <p:sldId id="266" r:id="rId19"/>
  </p:sldIdLst>
  <p:sldSz cx="9144000" cy="5143500"/>
  <p:notesSz cx="6858000" cy="9144000"/>
  <p:embeddedFontLst>
    <p:embeddedFont>
      <p:font typeface="Inter SemiBold" charset="0"/>
      <p:regular r:id="rId23"/>
      <p:bold r:id="rId24"/>
      <p:italic r:id="rId25"/>
      <p:boldItalic r:id="rId26"/>
    </p:embeddedFont>
    <p:embeddedFont>
      <p:font typeface="Inter Light" charset="0"/>
      <p:regular r:id="rId27"/>
      <p:bold r:id="rId28"/>
      <p:italic r:id="rId29"/>
      <p:boldItalic r:id="rId30"/>
    </p:embeddedFont>
    <p:embeddedFont>
      <p:font typeface="Gowun Batang" charset="0"/>
      <p:regular r:id="rId31"/>
      <p:bold r:id="rId32"/>
    </p:embeddedFont>
    <p:embeddedFont>
      <p:font typeface="Inter" charset="0"/>
      <p:regular r:id="rId33"/>
      <p:bold r:id="rId34"/>
      <p:italic r:id="rId35"/>
      <p:boldItalic r:id="rId36"/>
    </p:embeddedFont>
    <p:embeddedFont>
      <p:font typeface="Inter Medium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06"/>
        <p:guide pos="288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1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7.fntdata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38a19c44f94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38a19c44f94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38d30aca73b_0_2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38d30aca73b_0_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8c1ab269f8_1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38c1ab269f8_1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38c7d649add_0_9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38c7d649add_0_9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38c7d649add_0_10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38c7d649add_0_10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38c1ab269f8_1_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38c1ab269f8_1_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38c1ab269f8_1_13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38c1ab269f8_1_13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38c7d649add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38c7d649add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38c7d649add_0_4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38c7d649add_0_4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38c1ab269f8_1_1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38c1ab269f8_1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38c7d649add_0_1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38c7d649add_0_1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38d30aca73b_0_2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38d30aca73b_0_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38c7d649add_0_13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38c7d649add_0_13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Title - ALT 1">
  <p:cSld name="BLANK">
    <p:bg>
      <p:bgPr>
        <a:solidFill>
          <a:schemeClr val="lt1"/>
        </a:solid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00" y="-150"/>
            <a:ext cx="9145250" cy="5144250"/>
            <a:chOff x="-800" y="-150"/>
            <a:chExt cx="9145250" cy="514425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514575" y="-150"/>
              <a:ext cx="0" cy="514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2"/>
            <p:cNvCxnSpPr/>
            <p:nvPr/>
          </p:nvCxnSpPr>
          <p:spPr>
            <a:xfrm rot="10800000">
              <a:off x="-800" y="52112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228800" y="450"/>
              <a:ext cx="0" cy="52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2600" y="528"/>
              <a:ext cx="0" cy="5143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-450" y="36104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5;p2"/>
            <p:cNvCxnSpPr/>
            <p:nvPr/>
          </p:nvCxnSpPr>
          <p:spPr>
            <a:xfrm rot="10800000">
              <a:off x="-450" y="46195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7228850" y="3609300"/>
              <a:ext cx="0" cy="1534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" name="Google Shape;17;p2"/>
          <p:cNvSpPr txBox="1"/>
          <p:nvPr>
            <p:ph type="title"/>
          </p:nvPr>
        </p:nvSpPr>
        <p:spPr>
          <a:xfrm>
            <a:off x="521800" y="1251350"/>
            <a:ext cx="8100900" cy="15315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type="subTitle" idx="1"/>
          </p:nvPr>
        </p:nvSpPr>
        <p:spPr>
          <a:xfrm>
            <a:off x="521375" y="2782850"/>
            <a:ext cx="8100900" cy="3387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subTitle" idx="2"/>
          </p:nvPr>
        </p:nvSpPr>
        <p:spPr>
          <a:xfrm>
            <a:off x="518400" y="3609525"/>
            <a:ext cx="6710400" cy="10101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type="subTitle" idx="3"/>
          </p:nvPr>
        </p:nvSpPr>
        <p:spPr>
          <a:xfrm>
            <a:off x="3171350" y="11075"/>
            <a:ext cx="40575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type="subTitle" idx="4"/>
          </p:nvPr>
        </p:nvSpPr>
        <p:spPr>
          <a:xfrm>
            <a:off x="7228800" y="11075"/>
            <a:ext cx="13938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 - ALT 1">
  <p:cSld name="BLANK_1_1_1_1_1_1_1_1_1_1">
    <p:bg>
      <p:bgPr>
        <a:solidFill>
          <a:schemeClr val="lt2"/>
        </a:solidFill>
        <a:effectLst/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>
            <p:ph type="title"/>
          </p:nvPr>
        </p:nvSpPr>
        <p:spPr>
          <a:xfrm>
            <a:off x="521250" y="841675"/>
            <a:ext cx="1923300" cy="3842100"/>
          </a:xfrm>
          <a:prstGeom prst="rect">
            <a:avLst/>
          </a:prstGeom>
        </p:spPr>
        <p:txBody>
          <a:bodyPr spcFirstLastPara="1" wrap="square" lIns="274300" tIns="182875" rIns="18287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18" name="Google Shape;218;p11"/>
          <p:cNvSpPr txBox="1"/>
          <p:nvPr>
            <p:ph type="title" idx="2"/>
          </p:nvPr>
        </p:nvSpPr>
        <p:spPr>
          <a:xfrm>
            <a:off x="2445150" y="841675"/>
            <a:ext cx="2233200" cy="569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19" name="Google Shape;219;p11"/>
          <p:cNvSpPr txBox="1"/>
          <p:nvPr>
            <p:ph type="title" idx="3"/>
          </p:nvPr>
        </p:nvSpPr>
        <p:spPr>
          <a:xfrm>
            <a:off x="4678600" y="841675"/>
            <a:ext cx="2233200" cy="569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0" name="Google Shape;220;p11"/>
          <p:cNvSpPr txBox="1"/>
          <p:nvPr>
            <p:ph type="title" idx="4"/>
          </p:nvPr>
        </p:nvSpPr>
        <p:spPr>
          <a:xfrm>
            <a:off x="6912050" y="841675"/>
            <a:ext cx="2233200" cy="569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1" name="Google Shape;221;p11"/>
          <p:cNvSpPr txBox="1"/>
          <p:nvPr>
            <p:ph type="body" idx="1"/>
          </p:nvPr>
        </p:nvSpPr>
        <p:spPr>
          <a:xfrm>
            <a:off x="2444900" y="1411425"/>
            <a:ext cx="2233200" cy="1091400"/>
          </a:xfrm>
          <a:prstGeom prst="rect">
            <a:avLst/>
          </a:prstGeom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22" name="Google Shape;222;p11"/>
          <p:cNvSpPr txBox="1"/>
          <p:nvPr>
            <p:ph type="body" idx="5"/>
          </p:nvPr>
        </p:nvSpPr>
        <p:spPr>
          <a:xfrm>
            <a:off x="6913250" y="1411425"/>
            <a:ext cx="2233200" cy="1091400"/>
          </a:xfrm>
          <a:prstGeom prst="rect">
            <a:avLst/>
          </a:prstGeom>
        </p:spPr>
        <p:txBody>
          <a:bodyPr spcFirstLastPara="1" wrap="square" lIns="182875" tIns="18287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23" name="Google Shape;223;p11"/>
          <p:cNvSpPr txBox="1"/>
          <p:nvPr>
            <p:ph type="title" idx="6"/>
          </p:nvPr>
        </p:nvSpPr>
        <p:spPr>
          <a:xfrm>
            <a:off x="7583463" y="43484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4" name="Google Shape;224;p11"/>
          <p:cNvSpPr txBox="1"/>
          <p:nvPr>
            <p:ph type="subTitle" idx="7"/>
          </p:nvPr>
        </p:nvSpPr>
        <p:spPr>
          <a:xfrm>
            <a:off x="6912288" y="26788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5" name="Google Shape;225;p11"/>
          <p:cNvSpPr txBox="1"/>
          <p:nvPr>
            <p:ph type="subTitle" idx="8"/>
          </p:nvPr>
        </p:nvSpPr>
        <p:spPr>
          <a:xfrm>
            <a:off x="6912288" y="33483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6" name="Google Shape;226;p11"/>
          <p:cNvSpPr txBox="1"/>
          <p:nvPr>
            <p:ph type="subTitle" idx="9"/>
          </p:nvPr>
        </p:nvSpPr>
        <p:spPr>
          <a:xfrm>
            <a:off x="6912288" y="401602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7" name="Google Shape;227;p11"/>
          <p:cNvSpPr txBox="1"/>
          <p:nvPr>
            <p:ph type="title" idx="13"/>
          </p:nvPr>
        </p:nvSpPr>
        <p:spPr>
          <a:xfrm>
            <a:off x="7583463" y="3680400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8" name="Google Shape;228;p11"/>
          <p:cNvSpPr txBox="1"/>
          <p:nvPr>
            <p:ph type="title" idx="14"/>
          </p:nvPr>
        </p:nvSpPr>
        <p:spPr>
          <a:xfrm>
            <a:off x="7583463" y="30122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29" name="Google Shape;229;p11"/>
          <p:cNvSpPr txBox="1"/>
          <p:nvPr>
            <p:ph type="title" idx="15"/>
          </p:nvPr>
        </p:nvSpPr>
        <p:spPr>
          <a:xfrm>
            <a:off x="8535075" y="26771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0" name="Google Shape;230;p11"/>
          <p:cNvSpPr txBox="1"/>
          <p:nvPr>
            <p:ph type="title" idx="16"/>
          </p:nvPr>
        </p:nvSpPr>
        <p:spPr>
          <a:xfrm>
            <a:off x="8535075" y="3348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1" name="Google Shape;231;p11"/>
          <p:cNvSpPr txBox="1"/>
          <p:nvPr>
            <p:ph type="title" idx="17"/>
          </p:nvPr>
        </p:nvSpPr>
        <p:spPr>
          <a:xfrm>
            <a:off x="8535075" y="4013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2" name="Google Shape;232;p11"/>
          <p:cNvSpPr txBox="1"/>
          <p:nvPr>
            <p:ph type="title" idx="18"/>
          </p:nvPr>
        </p:nvSpPr>
        <p:spPr>
          <a:xfrm>
            <a:off x="5349963" y="43484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3" name="Google Shape;233;p11"/>
          <p:cNvSpPr txBox="1"/>
          <p:nvPr>
            <p:ph type="subTitle" idx="19"/>
          </p:nvPr>
        </p:nvSpPr>
        <p:spPr>
          <a:xfrm>
            <a:off x="4678788" y="26788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4" name="Google Shape;234;p11"/>
          <p:cNvSpPr txBox="1"/>
          <p:nvPr>
            <p:ph type="subTitle" idx="20"/>
          </p:nvPr>
        </p:nvSpPr>
        <p:spPr>
          <a:xfrm>
            <a:off x="4678788" y="33483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5" name="Google Shape;235;p11"/>
          <p:cNvSpPr txBox="1"/>
          <p:nvPr>
            <p:ph type="subTitle" idx="21"/>
          </p:nvPr>
        </p:nvSpPr>
        <p:spPr>
          <a:xfrm>
            <a:off x="4678788" y="401602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6" name="Google Shape;236;p11"/>
          <p:cNvSpPr txBox="1"/>
          <p:nvPr>
            <p:ph type="title" idx="22"/>
          </p:nvPr>
        </p:nvSpPr>
        <p:spPr>
          <a:xfrm>
            <a:off x="5349963" y="3680400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7" name="Google Shape;237;p11"/>
          <p:cNvSpPr txBox="1"/>
          <p:nvPr>
            <p:ph type="title" idx="23"/>
          </p:nvPr>
        </p:nvSpPr>
        <p:spPr>
          <a:xfrm>
            <a:off x="5349963" y="30122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●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○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Char char="■"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8" name="Google Shape;238;p11"/>
          <p:cNvSpPr txBox="1"/>
          <p:nvPr>
            <p:ph type="title" idx="24"/>
          </p:nvPr>
        </p:nvSpPr>
        <p:spPr>
          <a:xfrm>
            <a:off x="3112275" y="43484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39" name="Google Shape;239;p11"/>
          <p:cNvSpPr txBox="1"/>
          <p:nvPr>
            <p:ph type="subTitle" idx="25"/>
          </p:nvPr>
        </p:nvSpPr>
        <p:spPr>
          <a:xfrm>
            <a:off x="2441100" y="26788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40" name="Google Shape;240;p11"/>
          <p:cNvSpPr txBox="1"/>
          <p:nvPr>
            <p:ph type="subTitle" idx="26"/>
          </p:nvPr>
        </p:nvSpPr>
        <p:spPr>
          <a:xfrm>
            <a:off x="2441100" y="334837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41" name="Google Shape;241;p11"/>
          <p:cNvSpPr txBox="1"/>
          <p:nvPr>
            <p:ph type="subTitle" idx="27"/>
          </p:nvPr>
        </p:nvSpPr>
        <p:spPr>
          <a:xfrm>
            <a:off x="2441100" y="4016025"/>
            <a:ext cx="1427100" cy="3327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42" name="Google Shape;242;p11"/>
          <p:cNvSpPr txBox="1"/>
          <p:nvPr>
            <p:ph type="title" idx="28"/>
          </p:nvPr>
        </p:nvSpPr>
        <p:spPr>
          <a:xfrm>
            <a:off x="3112275" y="3680400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43" name="Google Shape;243;p11"/>
          <p:cNvSpPr txBox="1"/>
          <p:nvPr/>
        </p:nvSpPr>
        <p:spPr>
          <a:xfrm>
            <a:off x="5762125" y="3346325"/>
            <a:ext cx="6111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>
                <a:solidFill>
                  <a:schemeClr val="lt2"/>
                </a:solidFill>
                <a:latin typeface="Inter Medium"/>
                <a:ea typeface="Inter Medium"/>
                <a:cs typeface="Inter Medium"/>
                <a:sym typeface="Inter Medium"/>
              </a:rPr>
              <a:t>00%</a:t>
            </a:r>
            <a:endParaRPr sz="1000">
              <a:solidFill>
                <a:schemeClr val="lt2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4" name="Google Shape;244;p11"/>
          <p:cNvSpPr txBox="1"/>
          <p:nvPr>
            <p:ph type="subTitle" idx="29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45" name="Google Shape;245;p11"/>
          <p:cNvSpPr txBox="1"/>
          <p:nvPr>
            <p:ph type="subTitle" idx="30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46" name="Google Shape;246;p11"/>
          <p:cNvSpPr txBox="1"/>
          <p:nvPr>
            <p:ph type="subTitle" idx="31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247" name="Google Shape;247;p1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1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11"/>
          <p:cNvSpPr txBox="1"/>
          <p:nvPr>
            <p:ph type="title" idx="32"/>
          </p:nvPr>
        </p:nvSpPr>
        <p:spPr>
          <a:xfrm flipH="1">
            <a:off x="524150" y="334900"/>
            <a:ext cx="62487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250" name="Google Shape;250;p11"/>
          <p:cNvSpPr txBox="1"/>
          <p:nvPr>
            <p:ph type="title" idx="33"/>
          </p:nvPr>
        </p:nvSpPr>
        <p:spPr>
          <a:xfrm>
            <a:off x="3112275" y="301227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51" name="Google Shape;251;p11"/>
          <p:cNvSpPr txBox="1"/>
          <p:nvPr>
            <p:ph type="title" idx="34"/>
          </p:nvPr>
        </p:nvSpPr>
        <p:spPr>
          <a:xfrm>
            <a:off x="4067600" y="26771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52" name="Google Shape;252;p11"/>
          <p:cNvSpPr txBox="1"/>
          <p:nvPr>
            <p:ph type="title" idx="35"/>
          </p:nvPr>
        </p:nvSpPr>
        <p:spPr>
          <a:xfrm>
            <a:off x="4067600" y="3348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53" name="Google Shape;253;p11"/>
          <p:cNvSpPr txBox="1"/>
          <p:nvPr>
            <p:ph type="title" idx="36"/>
          </p:nvPr>
        </p:nvSpPr>
        <p:spPr>
          <a:xfrm>
            <a:off x="4067600" y="4013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54" name="Google Shape;254;p11"/>
          <p:cNvSpPr txBox="1"/>
          <p:nvPr>
            <p:ph type="title" idx="37"/>
          </p:nvPr>
        </p:nvSpPr>
        <p:spPr>
          <a:xfrm>
            <a:off x="6301575" y="26771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55" name="Google Shape;255;p11"/>
          <p:cNvSpPr txBox="1"/>
          <p:nvPr>
            <p:ph type="title" idx="38"/>
          </p:nvPr>
        </p:nvSpPr>
        <p:spPr>
          <a:xfrm>
            <a:off x="6301575" y="3348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56" name="Google Shape;256;p11"/>
          <p:cNvSpPr txBox="1"/>
          <p:nvPr>
            <p:ph type="title" idx="39"/>
          </p:nvPr>
        </p:nvSpPr>
        <p:spPr>
          <a:xfrm>
            <a:off x="6301575" y="4013325"/>
            <a:ext cx="6111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status">
  <p:cSld name="BLANK_1_1_1_1_1_1_1_2_2">
    <p:bg>
      <p:bgPr>
        <a:solidFill>
          <a:schemeClr val="dk2"/>
        </a:solidFill>
        <a:effectLst/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12"/>
          <p:cNvSpPr txBox="1"/>
          <p:nvPr>
            <p:ph type="title"/>
          </p:nvPr>
        </p:nvSpPr>
        <p:spPr>
          <a:xfrm flipH="1">
            <a:off x="1046169" y="666261"/>
            <a:ext cx="75765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60" name="Google Shape;260;p1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1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2" name="Google Shape;262;p12"/>
          <p:cNvSpPr txBox="1"/>
          <p:nvPr>
            <p:ph type="subTitle" idx="2"/>
          </p:nvPr>
        </p:nvSpPr>
        <p:spPr>
          <a:xfrm>
            <a:off x="10421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3" name="Google Shape;263;p12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12"/>
          <p:cNvSpPr txBox="1"/>
          <p:nvPr>
            <p:ph type="subTitle" idx="4"/>
          </p:nvPr>
        </p:nvSpPr>
        <p:spPr>
          <a:xfrm>
            <a:off x="1303550" y="1309275"/>
            <a:ext cx="2607000" cy="417000"/>
          </a:xfrm>
          <a:prstGeom prst="rect">
            <a:avLst/>
          </a:prstGeom>
        </p:spPr>
        <p:txBody>
          <a:bodyPr spcFirstLastPara="1" wrap="square" lIns="0" tIns="91425" rIns="457200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>
                <a:solidFill>
                  <a:schemeClr val="accent3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65" name="Google Shape;265;p12"/>
          <p:cNvSpPr txBox="1"/>
          <p:nvPr>
            <p:ph type="subTitle" idx="5"/>
          </p:nvPr>
        </p:nvSpPr>
        <p:spPr>
          <a:xfrm>
            <a:off x="5223450" y="1309275"/>
            <a:ext cx="2607000" cy="417000"/>
          </a:xfrm>
          <a:prstGeom prst="rect">
            <a:avLst/>
          </a:prstGeom>
        </p:spPr>
        <p:txBody>
          <a:bodyPr spcFirstLastPara="1" wrap="square" lIns="0" tIns="91425" rIns="457200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>
                <a:solidFill>
                  <a:schemeClr val="accent3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66" name="Google Shape;266;p12"/>
          <p:cNvSpPr txBox="1"/>
          <p:nvPr>
            <p:ph type="subTitle" idx="6"/>
          </p:nvPr>
        </p:nvSpPr>
        <p:spPr>
          <a:xfrm>
            <a:off x="1285875" y="3355600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7" name="Google Shape;267;p12"/>
          <p:cNvSpPr txBox="1"/>
          <p:nvPr>
            <p:ph type="subTitle" idx="7"/>
          </p:nvPr>
        </p:nvSpPr>
        <p:spPr>
          <a:xfrm>
            <a:off x="1041050" y="334925"/>
            <a:ext cx="75819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68" name="Google Shape;268;p12"/>
          <p:cNvSpPr txBox="1"/>
          <p:nvPr>
            <p:ph type="subTitle" idx="8"/>
          </p:nvPr>
        </p:nvSpPr>
        <p:spPr>
          <a:xfrm>
            <a:off x="1285875" y="3690238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9" name="Google Shape;269;p12"/>
          <p:cNvSpPr txBox="1"/>
          <p:nvPr>
            <p:ph type="subTitle" idx="9"/>
          </p:nvPr>
        </p:nvSpPr>
        <p:spPr>
          <a:xfrm>
            <a:off x="1285875" y="4029388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70" name="Google Shape;270;p12"/>
          <p:cNvSpPr txBox="1"/>
          <p:nvPr>
            <p:ph type="subTitle" idx="13"/>
          </p:nvPr>
        </p:nvSpPr>
        <p:spPr>
          <a:xfrm>
            <a:off x="1285875" y="4368550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71" name="Google Shape;271;p12"/>
          <p:cNvSpPr txBox="1"/>
          <p:nvPr>
            <p:ph type="subTitle" idx="14"/>
          </p:nvPr>
        </p:nvSpPr>
        <p:spPr>
          <a:xfrm>
            <a:off x="3415750" y="335357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2" name="Google Shape;272;p12"/>
          <p:cNvSpPr txBox="1"/>
          <p:nvPr>
            <p:ph type="subTitle" idx="15"/>
          </p:nvPr>
        </p:nvSpPr>
        <p:spPr>
          <a:xfrm>
            <a:off x="3415750" y="368821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3" name="Google Shape;273;p12"/>
          <p:cNvSpPr txBox="1"/>
          <p:nvPr>
            <p:ph type="subTitle" idx="16"/>
          </p:nvPr>
        </p:nvSpPr>
        <p:spPr>
          <a:xfrm>
            <a:off x="3415750" y="402736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4" name="Google Shape;274;p12"/>
          <p:cNvSpPr txBox="1"/>
          <p:nvPr>
            <p:ph type="subTitle" idx="17"/>
          </p:nvPr>
        </p:nvSpPr>
        <p:spPr>
          <a:xfrm>
            <a:off x="3415750" y="436652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5" name="Google Shape;275;p12"/>
          <p:cNvSpPr txBox="1"/>
          <p:nvPr>
            <p:ph type="subTitle" idx="18"/>
          </p:nvPr>
        </p:nvSpPr>
        <p:spPr>
          <a:xfrm>
            <a:off x="7383000" y="335357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6" name="Google Shape;276;p12"/>
          <p:cNvSpPr txBox="1"/>
          <p:nvPr>
            <p:ph type="subTitle" idx="19"/>
          </p:nvPr>
        </p:nvSpPr>
        <p:spPr>
          <a:xfrm>
            <a:off x="7383000" y="368821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7" name="Google Shape;277;p12"/>
          <p:cNvSpPr txBox="1"/>
          <p:nvPr>
            <p:ph type="subTitle" idx="20"/>
          </p:nvPr>
        </p:nvSpPr>
        <p:spPr>
          <a:xfrm>
            <a:off x="7383000" y="402736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8" name="Google Shape;278;p12"/>
          <p:cNvSpPr txBox="1"/>
          <p:nvPr>
            <p:ph type="subTitle" idx="21"/>
          </p:nvPr>
        </p:nvSpPr>
        <p:spPr>
          <a:xfrm>
            <a:off x="7383000" y="436652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None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279" name="Google Shape;279;p12"/>
          <p:cNvSpPr txBox="1"/>
          <p:nvPr>
            <p:ph type="subTitle" idx="22"/>
          </p:nvPr>
        </p:nvSpPr>
        <p:spPr>
          <a:xfrm>
            <a:off x="5223450" y="335357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80" name="Google Shape;280;p12"/>
          <p:cNvSpPr txBox="1"/>
          <p:nvPr>
            <p:ph type="subTitle" idx="23"/>
          </p:nvPr>
        </p:nvSpPr>
        <p:spPr>
          <a:xfrm>
            <a:off x="5223450" y="368821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81" name="Google Shape;281;p12"/>
          <p:cNvSpPr txBox="1"/>
          <p:nvPr>
            <p:ph type="subTitle" idx="24"/>
          </p:nvPr>
        </p:nvSpPr>
        <p:spPr>
          <a:xfrm>
            <a:off x="5223450" y="4027363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82" name="Google Shape;282;p12"/>
          <p:cNvSpPr txBox="1"/>
          <p:nvPr>
            <p:ph type="subTitle" idx="25"/>
          </p:nvPr>
        </p:nvSpPr>
        <p:spPr>
          <a:xfrm>
            <a:off x="5223450" y="4366525"/>
            <a:ext cx="1532400" cy="23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Medium"/>
              <a:buNone/>
              <a:defRPr sz="10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83" name="Google Shape;283;p12"/>
          <p:cNvSpPr txBox="1"/>
          <p:nvPr>
            <p:ph type="body" idx="26"/>
          </p:nvPr>
        </p:nvSpPr>
        <p:spPr>
          <a:xfrm>
            <a:off x="1285875" y="1826513"/>
            <a:ext cx="3289800" cy="9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4" name="Google Shape;284;p12"/>
          <p:cNvSpPr txBox="1"/>
          <p:nvPr>
            <p:ph type="body" idx="27"/>
          </p:nvPr>
        </p:nvSpPr>
        <p:spPr>
          <a:xfrm>
            <a:off x="5223450" y="1826513"/>
            <a:ext cx="3289800" cy="9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deadline">
  <p:cSld name="BLANK_1_1_1_1_1_1_1_2">
    <p:bg>
      <p:bgPr>
        <a:solidFill>
          <a:schemeClr val="lt2"/>
        </a:solidFill>
        <a:effectLst/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87" name="Google Shape;287;p13"/>
          <p:cNvSpPr txBox="1"/>
          <p:nvPr>
            <p:ph type="title"/>
          </p:nvPr>
        </p:nvSpPr>
        <p:spPr>
          <a:xfrm flipH="1">
            <a:off x="1046169" y="666261"/>
            <a:ext cx="75765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cxnSp>
        <p:nvCxnSpPr>
          <p:cNvPr id="288" name="Google Shape;288;p1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" name="Google Shape;289;p13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" name="Google Shape;290;p13"/>
          <p:cNvSpPr txBox="1"/>
          <p:nvPr>
            <p:ph type="subTitle" idx="2"/>
          </p:nvPr>
        </p:nvSpPr>
        <p:spPr>
          <a:xfrm>
            <a:off x="10421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91" name="Google Shape;291;p13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92" name="Google Shape;292;p13"/>
          <p:cNvSpPr txBox="1"/>
          <p:nvPr>
            <p:ph type="body" idx="4"/>
          </p:nvPr>
        </p:nvSpPr>
        <p:spPr>
          <a:xfrm>
            <a:off x="1285875" y="1558900"/>
            <a:ext cx="2803800" cy="24990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3" name="Google Shape;293;p13"/>
          <p:cNvSpPr txBox="1"/>
          <p:nvPr>
            <p:ph type="subTitle" idx="5"/>
          </p:nvPr>
        </p:nvSpPr>
        <p:spPr>
          <a:xfrm>
            <a:off x="5196350" y="1462025"/>
            <a:ext cx="2307600" cy="20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4" name="Google Shape;294;p13"/>
          <p:cNvSpPr txBox="1"/>
          <p:nvPr>
            <p:ph type="subTitle" idx="6"/>
          </p:nvPr>
        </p:nvSpPr>
        <p:spPr>
          <a:xfrm>
            <a:off x="5196350" y="1991175"/>
            <a:ext cx="1109700" cy="20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95" name="Google Shape;295;p13"/>
          <p:cNvSpPr txBox="1"/>
          <p:nvPr>
            <p:ph type="subTitle" idx="7"/>
          </p:nvPr>
        </p:nvSpPr>
        <p:spPr>
          <a:xfrm>
            <a:off x="5196350" y="2700175"/>
            <a:ext cx="1109700" cy="20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96" name="Google Shape;296;p13"/>
          <p:cNvSpPr txBox="1"/>
          <p:nvPr>
            <p:ph type="subTitle" idx="8"/>
          </p:nvPr>
        </p:nvSpPr>
        <p:spPr>
          <a:xfrm>
            <a:off x="5196350" y="3520225"/>
            <a:ext cx="1109700" cy="20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97" name="Google Shape;297;p13"/>
          <p:cNvSpPr txBox="1"/>
          <p:nvPr>
            <p:ph type="subTitle" idx="9"/>
          </p:nvPr>
        </p:nvSpPr>
        <p:spPr>
          <a:xfrm>
            <a:off x="5196350" y="4264075"/>
            <a:ext cx="1109700" cy="20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200"/>
              <a:buNone/>
              <a:defRPr/>
            </a:lvl9pPr>
          </a:lstStyle>
          <a:p/>
        </p:txBody>
      </p:sp>
      <p:sp>
        <p:nvSpPr>
          <p:cNvPr id="298" name="Google Shape;298;p13"/>
          <p:cNvSpPr txBox="1"/>
          <p:nvPr>
            <p:ph type="body" idx="13"/>
          </p:nvPr>
        </p:nvSpPr>
        <p:spPr>
          <a:xfrm>
            <a:off x="6165050" y="1845825"/>
            <a:ext cx="2642400" cy="4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9" name="Google Shape;299;p13"/>
          <p:cNvSpPr txBox="1"/>
          <p:nvPr>
            <p:ph type="body" idx="14"/>
          </p:nvPr>
        </p:nvSpPr>
        <p:spPr>
          <a:xfrm>
            <a:off x="6165050" y="2631025"/>
            <a:ext cx="2642400" cy="4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00" name="Google Shape;300;p13"/>
          <p:cNvSpPr txBox="1"/>
          <p:nvPr>
            <p:ph type="body" idx="15"/>
          </p:nvPr>
        </p:nvSpPr>
        <p:spPr>
          <a:xfrm>
            <a:off x="6165050" y="3374875"/>
            <a:ext cx="2642400" cy="4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01" name="Google Shape;301;p13"/>
          <p:cNvSpPr txBox="1"/>
          <p:nvPr>
            <p:ph type="body" idx="16"/>
          </p:nvPr>
        </p:nvSpPr>
        <p:spPr>
          <a:xfrm>
            <a:off x="6165050" y="4118725"/>
            <a:ext cx="2642400" cy="4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02" name="Google Shape;302;p13"/>
          <p:cNvSpPr txBox="1"/>
          <p:nvPr>
            <p:ph type="subTitle" idx="17"/>
          </p:nvPr>
        </p:nvSpPr>
        <p:spPr>
          <a:xfrm>
            <a:off x="1356350" y="4384150"/>
            <a:ext cx="2413200" cy="202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Medium"/>
              <a:buNone/>
              <a:defRPr sz="1000" i="1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03" name="Google Shape;303;p13"/>
          <p:cNvSpPr txBox="1"/>
          <p:nvPr>
            <p:ph type="subTitle" idx="18"/>
          </p:nvPr>
        </p:nvSpPr>
        <p:spPr>
          <a:xfrm>
            <a:off x="1042428" y="338324"/>
            <a:ext cx="5186400" cy="3291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Medium"/>
              <a:buNone/>
              <a:defRPr sz="10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">
  <p:cSld name="BLANK_1_1_1_1_1_1_1_2_3">
    <p:bg>
      <p:bgPr>
        <a:solidFill>
          <a:schemeClr val="lt2"/>
        </a:solidFill>
        <a:effectLst/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14"/>
          <p:cNvGrpSpPr/>
          <p:nvPr/>
        </p:nvGrpSpPr>
        <p:grpSpPr>
          <a:xfrm rot="5400000">
            <a:off x="596727" y="776873"/>
            <a:ext cx="369896" cy="333900"/>
            <a:chOff x="96076" y="654376"/>
            <a:chExt cx="369896" cy="333900"/>
          </a:xfrm>
        </p:grpSpPr>
        <p:cxnSp>
          <p:nvCxnSpPr>
            <p:cNvPr id="306" name="Google Shape;306;p14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7" name="Google Shape;307;p14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09" name="Google Shape;309;p14"/>
          <p:cNvSpPr txBox="1"/>
          <p:nvPr>
            <p:ph type="title"/>
          </p:nvPr>
        </p:nvSpPr>
        <p:spPr>
          <a:xfrm flipH="1">
            <a:off x="1046169" y="666261"/>
            <a:ext cx="75765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310" name="Google Shape;310;p14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1" name="Google Shape;311;p14"/>
          <p:cNvCxnSpPr/>
          <p:nvPr/>
        </p:nvCxnSpPr>
        <p:spPr>
          <a:xfrm>
            <a:off x="1045950" y="334900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2" name="Google Shape;312;p1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3" name="Google Shape;313;p1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14"/>
          <p:cNvCxnSpPr/>
          <p:nvPr/>
        </p:nvCxnSpPr>
        <p:spPr>
          <a:xfrm>
            <a:off x="1045950" y="1307575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14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14"/>
          <p:cNvSpPr txBox="1"/>
          <p:nvPr>
            <p:ph type="subTitle" idx="1"/>
          </p:nvPr>
        </p:nvSpPr>
        <p:spPr>
          <a:xfrm>
            <a:off x="1041050" y="334925"/>
            <a:ext cx="75819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">
  <p:cSld name="BLANK_1_1">
    <p:bg>
      <p:bgPr>
        <a:solidFill>
          <a:schemeClr val="lt2"/>
        </a:solidFill>
        <a:effectLst/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/>
          <p:nvPr>
            <p:ph type="body" idx="1"/>
          </p:nvPr>
        </p:nvSpPr>
        <p:spPr>
          <a:xfrm>
            <a:off x="1042100" y="1307575"/>
            <a:ext cx="3977100" cy="3522300"/>
          </a:xfrm>
          <a:prstGeom prst="rect">
            <a:avLst/>
          </a:prstGeom>
        </p:spPr>
        <p:txBody>
          <a:bodyPr spcFirstLastPara="1" wrap="square" lIns="274300" tIns="27430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319" name="Google Shape;319;p15"/>
          <p:cNvSpPr txBox="1"/>
          <p:nvPr>
            <p:ph type="subTitle" idx="2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20" name="Google Shape;320;p15"/>
          <p:cNvSpPr txBox="1"/>
          <p:nvPr>
            <p:ph type="subTitle" idx="3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21" name="Google Shape;321;p15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322" name="Google Shape;322;p15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3" name="Google Shape;323;p15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15"/>
          <p:cNvSpPr txBox="1"/>
          <p:nvPr>
            <p:ph type="title"/>
          </p:nvPr>
        </p:nvSpPr>
        <p:spPr>
          <a:xfrm flipH="1">
            <a:off x="1040750" y="334850"/>
            <a:ext cx="7581900" cy="88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ark ALT 2">
  <p:cSld name="BLANK_1_2">
    <p:bg>
      <p:bgPr>
        <a:solidFill>
          <a:schemeClr val="dk2"/>
        </a:solidFill>
        <a:effectLst/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16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8" name="Google Shape;328;p16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9" name="Google Shape;329;p16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30" name="Google Shape;330;p16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p16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2" name="Google Shape;332;p1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3" name="Google Shape;333;p1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4" name="Google Shape;334;p16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Comment">
  <p:cSld name="BLANK_1_1_1_1_1_1_1_1_2">
    <p:bg>
      <p:bgPr>
        <a:solidFill>
          <a:schemeClr val="lt2"/>
        </a:solidFill>
        <a:effectLst/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337" name="Google Shape;337;p17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38" name="Google Shape;338;p17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39" name="Google Shape;339;p17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340" name="Google Shape;340;p17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1" name="Google Shape;341;p17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Google Shape;342;p17"/>
          <p:cNvCxnSpPr/>
          <p:nvPr/>
        </p:nvCxnSpPr>
        <p:spPr>
          <a:xfrm>
            <a:off x="67737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3" name="Google Shape;343;p1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p17"/>
          <p:cNvSpPr txBox="1"/>
          <p:nvPr>
            <p:ph type="title"/>
          </p:nvPr>
        </p:nvSpPr>
        <p:spPr>
          <a:xfrm>
            <a:off x="6773750" y="841725"/>
            <a:ext cx="1848900" cy="3648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45" name="Google Shape;345;p17"/>
          <p:cNvSpPr txBox="1"/>
          <p:nvPr>
            <p:ph type="subTitle" idx="4"/>
          </p:nvPr>
        </p:nvSpPr>
        <p:spPr>
          <a:xfrm>
            <a:off x="6773750" y="1252675"/>
            <a:ext cx="1848900" cy="335100"/>
          </a:xfrm>
          <a:prstGeom prst="rect">
            <a:avLst/>
          </a:prstGeom>
        </p:spPr>
        <p:txBody>
          <a:bodyPr spcFirstLastPara="1" wrap="square" lIns="182875" tIns="0" rIns="9142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None/>
              <a:defRPr sz="1000"/>
            </a:lvl9pPr>
          </a:lstStyle>
          <a:p/>
        </p:txBody>
      </p:sp>
      <p:sp>
        <p:nvSpPr>
          <p:cNvPr id="346" name="Google Shape;346;p17"/>
          <p:cNvSpPr txBox="1"/>
          <p:nvPr>
            <p:ph type="body" idx="5"/>
          </p:nvPr>
        </p:nvSpPr>
        <p:spPr>
          <a:xfrm>
            <a:off x="6773750" y="1633925"/>
            <a:ext cx="1848900" cy="32109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347" name="Google Shape;347;p17"/>
          <p:cNvSpPr txBox="1"/>
          <p:nvPr>
            <p:ph type="title" idx="6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Growth">
  <p:cSld name="CUSTOM_4">
    <p:bg>
      <p:bgPr>
        <a:solidFill>
          <a:schemeClr val="lt2"/>
        </a:solidFill>
        <a:effectLst/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"/>
          <p:cNvSpPr txBox="1"/>
          <p:nvPr>
            <p:ph type="body" idx="1"/>
          </p:nvPr>
        </p:nvSpPr>
        <p:spPr>
          <a:xfrm>
            <a:off x="6270725" y="3025600"/>
            <a:ext cx="2874600" cy="1424700"/>
          </a:xfrm>
          <a:prstGeom prst="rect">
            <a:avLst/>
          </a:prstGeom>
        </p:spPr>
        <p:txBody>
          <a:bodyPr spcFirstLastPara="1" wrap="square" lIns="182875" tIns="91425" rIns="182875" bIns="91425" anchor="b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350" name="Google Shape;350;p18"/>
          <p:cNvSpPr txBox="1"/>
          <p:nvPr>
            <p:ph type="body" idx="2"/>
          </p:nvPr>
        </p:nvSpPr>
        <p:spPr>
          <a:xfrm>
            <a:off x="3403050" y="2668875"/>
            <a:ext cx="2868000" cy="1781400"/>
          </a:xfrm>
          <a:prstGeom prst="rect">
            <a:avLst/>
          </a:prstGeom>
        </p:spPr>
        <p:txBody>
          <a:bodyPr spcFirstLastPara="1" wrap="square" lIns="182875" tIns="91425" rIns="182875" bIns="91425" anchor="b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351" name="Google Shape;351;p18"/>
          <p:cNvSpPr txBox="1"/>
          <p:nvPr>
            <p:ph type="body" idx="3"/>
          </p:nvPr>
        </p:nvSpPr>
        <p:spPr>
          <a:xfrm>
            <a:off x="521250" y="3426700"/>
            <a:ext cx="2880300" cy="1023600"/>
          </a:xfrm>
          <a:prstGeom prst="rect">
            <a:avLst/>
          </a:prstGeom>
        </p:spPr>
        <p:txBody>
          <a:bodyPr spcFirstLastPara="1" wrap="square" lIns="182875" tIns="91425" rIns="182875" bIns="91425" anchor="b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○"/>
              <a:defRPr sz="1000">
                <a:solidFill>
                  <a:schemeClr val="lt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■"/>
              <a:defRPr sz="1000">
                <a:solidFill>
                  <a:schemeClr val="lt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●"/>
              <a:defRPr sz="1000">
                <a:solidFill>
                  <a:schemeClr val="lt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○"/>
              <a:defRPr sz="1000">
                <a:solidFill>
                  <a:schemeClr val="lt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■"/>
              <a:defRPr sz="1000">
                <a:solidFill>
                  <a:schemeClr val="lt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●"/>
              <a:defRPr sz="1000">
                <a:solidFill>
                  <a:schemeClr val="lt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"/>
              <a:buChar char="○"/>
              <a:defRPr sz="1000">
                <a:solidFill>
                  <a:schemeClr val="lt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352" name="Google Shape;352;p18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353" name="Google Shape;353;p18"/>
          <p:cNvCxnSpPr/>
          <p:nvPr/>
        </p:nvCxnSpPr>
        <p:spPr>
          <a:xfrm>
            <a:off x="3401654" y="841987"/>
            <a:ext cx="0" cy="430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4" name="Google Shape;354;p18"/>
          <p:cNvCxnSpPr/>
          <p:nvPr/>
        </p:nvCxnSpPr>
        <p:spPr>
          <a:xfrm>
            <a:off x="6271043" y="841987"/>
            <a:ext cx="0" cy="430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5" name="Google Shape;355;p18"/>
          <p:cNvSpPr txBox="1"/>
          <p:nvPr>
            <p:ph type="subTitle" idx="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56" name="Google Shape;356;p18"/>
          <p:cNvSpPr txBox="1"/>
          <p:nvPr>
            <p:ph type="subTitle" idx="5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357" name="Google Shape;357;p18"/>
          <p:cNvSpPr txBox="1"/>
          <p:nvPr>
            <p:ph type="subTitle" idx="6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358" name="Google Shape;358;p18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9" name="Google Shape;359;p18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p1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" name="Google Shape;361;p1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2" name="Google Shape;362;p18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3" name="Google Shape;363;p18"/>
          <p:cNvSpPr txBox="1"/>
          <p:nvPr>
            <p:ph type="title" idx="7"/>
          </p:nvPr>
        </p:nvSpPr>
        <p:spPr>
          <a:xfrm>
            <a:off x="521250" y="2093850"/>
            <a:ext cx="2878500" cy="1332300"/>
          </a:xfrm>
          <a:prstGeom prst="rect">
            <a:avLst/>
          </a:prstGeom>
        </p:spPr>
        <p:txBody>
          <a:bodyPr spcFirstLastPara="1" wrap="square" lIns="91425" tIns="0" rIns="0" bIns="2743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364" name="Google Shape;364;p18"/>
          <p:cNvSpPr txBox="1"/>
          <p:nvPr>
            <p:ph type="subTitle" idx="8"/>
          </p:nvPr>
        </p:nvSpPr>
        <p:spPr>
          <a:xfrm>
            <a:off x="521250" y="2976675"/>
            <a:ext cx="2880300" cy="450000"/>
          </a:xfrm>
          <a:prstGeom prst="rect">
            <a:avLst/>
          </a:prstGeom>
        </p:spPr>
        <p:txBody>
          <a:bodyPr spcFirstLastPara="1" wrap="square" lIns="182875" tIns="91425" rIns="91425" bIns="54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5" name="Google Shape;365;p18"/>
          <p:cNvSpPr txBox="1"/>
          <p:nvPr>
            <p:ph type="title" idx="9"/>
          </p:nvPr>
        </p:nvSpPr>
        <p:spPr>
          <a:xfrm>
            <a:off x="3400925" y="1336050"/>
            <a:ext cx="2868000" cy="1332300"/>
          </a:xfrm>
          <a:prstGeom prst="rect">
            <a:avLst/>
          </a:prstGeom>
        </p:spPr>
        <p:txBody>
          <a:bodyPr spcFirstLastPara="1" wrap="square" lIns="91425" tIns="0" rIns="0" bIns="2743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366" name="Google Shape;366;p18"/>
          <p:cNvSpPr txBox="1"/>
          <p:nvPr>
            <p:ph type="subTitle" idx="13"/>
          </p:nvPr>
        </p:nvSpPr>
        <p:spPr>
          <a:xfrm>
            <a:off x="3400925" y="2218875"/>
            <a:ext cx="2869800" cy="450000"/>
          </a:xfrm>
          <a:prstGeom prst="rect">
            <a:avLst/>
          </a:prstGeom>
        </p:spPr>
        <p:txBody>
          <a:bodyPr spcFirstLastPara="1" wrap="square" lIns="182875" tIns="91425" rIns="91425" bIns="54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7" name="Google Shape;367;p18"/>
          <p:cNvSpPr txBox="1"/>
          <p:nvPr>
            <p:ph type="title" idx="14"/>
          </p:nvPr>
        </p:nvSpPr>
        <p:spPr>
          <a:xfrm>
            <a:off x="6271375" y="1172250"/>
            <a:ext cx="2872800" cy="1281900"/>
          </a:xfrm>
          <a:prstGeom prst="rect">
            <a:avLst/>
          </a:prstGeom>
        </p:spPr>
        <p:txBody>
          <a:bodyPr spcFirstLastPara="1" wrap="square" lIns="182875" tIns="0" rIns="0" bIns="2743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368" name="Google Shape;368;p18"/>
          <p:cNvSpPr txBox="1"/>
          <p:nvPr>
            <p:ph type="subTitle" idx="15"/>
          </p:nvPr>
        </p:nvSpPr>
        <p:spPr>
          <a:xfrm>
            <a:off x="6271375" y="2021749"/>
            <a:ext cx="2874600" cy="432900"/>
          </a:xfrm>
          <a:prstGeom prst="rect">
            <a:avLst/>
          </a:prstGeom>
        </p:spPr>
        <p:txBody>
          <a:bodyPr spcFirstLastPara="1" wrap="square" lIns="182875" tIns="91425" rIns="91425" bIns="54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 Medium"/>
              <a:buNone/>
              <a:defRPr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69" name="Google Shape;369;p18"/>
          <p:cNvSpPr txBox="1"/>
          <p:nvPr>
            <p:ph type="subTitle" idx="16"/>
          </p:nvPr>
        </p:nvSpPr>
        <p:spPr>
          <a:xfrm>
            <a:off x="6271125" y="2455800"/>
            <a:ext cx="2874600" cy="3324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70" name="Google Shape;370;p18"/>
          <p:cNvSpPr txBox="1"/>
          <p:nvPr>
            <p:ph type="subTitle" idx="17"/>
          </p:nvPr>
        </p:nvSpPr>
        <p:spPr>
          <a:xfrm>
            <a:off x="6271125" y="2840775"/>
            <a:ext cx="2874600" cy="1848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/>
            </a:lvl9pPr>
          </a:lstStyle>
          <a:p/>
        </p:txBody>
      </p:sp>
      <p:sp>
        <p:nvSpPr>
          <p:cNvPr id="371" name="Google Shape;371;p18"/>
          <p:cNvSpPr txBox="1"/>
          <p:nvPr>
            <p:ph type="title" idx="18"/>
          </p:nvPr>
        </p:nvSpPr>
        <p:spPr>
          <a:xfrm>
            <a:off x="6271375" y="4552825"/>
            <a:ext cx="2872800" cy="3351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72" name="Google Shape;372;p18"/>
          <p:cNvSpPr txBox="1"/>
          <p:nvPr>
            <p:ph type="title" idx="19"/>
          </p:nvPr>
        </p:nvSpPr>
        <p:spPr>
          <a:xfrm>
            <a:off x="3401750" y="4552825"/>
            <a:ext cx="2868000" cy="3351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73" name="Google Shape;373;p18"/>
          <p:cNvSpPr txBox="1"/>
          <p:nvPr>
            <p:ph type="title" idx="20"/>
          </p:nvPr>
        </p:nvSpPr>
        <p:spPr>
          <a:xfrm>
            <a:off x="521625" y="4552825"/>
            <a:ext cx="2878500" cy="3351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●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○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Char char="■"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riorities">
  <p:cSld name="CUSTOM_5">
    <p:bg>
      <p:bgPr>
        <a:solidFill>
          <a:schemeClr val="lt1"/>
        </a:solidFill>
        <a:effectLst/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 txBox="1"/>
          <p:nvPr>
            <p:ph type="body" idx="1"/>
          </p:nvPr>
        </p:nvSpPr>
        <p:spPr>
          <a:xfrm>
            <a:off x="1043525" y="2532675"/>
            <a:ext cx="1958400" cy="1001400"/>
          </a:xfrm>
          <a:prstGeom prst="rect">
            <a:avLst/>
          </a:prstGeom>
        </p:spPr>
        <p:txBody>
          <a:bodyPr spcFirstLastPara="1" wrap="square" lIns="182875" tIns="0" rIns="13715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  <p:cxnSp>
        <p:nvCxnSpPr>
          <p:cNvPr id="376" name="Google Shape;376;p19"/>
          <p:cNvCxnSpPr/>
          <p:nvPr/>
        </p:nvCxnSpPr>
        <p:spPr>
          <a:xfrm>
            <a:off x="8622700" y="334950"/>
            <a:ext cx="0" cy="48057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19"/>
          <p:cNvSpPr txBox="1"/>
          <p:nvPr>
            <p:ph type="subTitle" idx="2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8" name="Google Shape;378;p19"/>
          <p:cNvSpPr txBox="1"/>
          <p:nvPr>
            <p:ph type="subTitle" idx="3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9" name="Google Shape;379;p19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380" name="Google Shape;380;p19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p1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2" name="Google Shape;382;p1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3" name="Google Shape;383;p19"/>
          <p:cNvSpPr txBox="1"/>
          <p:nvPr>
            <p:ph type="title"/>
          </p:nvPr>
        </p:nvSpPr>
        <p:spPr>
          <a:xfrm>
            <a:off x="3003325" y="61520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4" name="Google Shape;384;p19"/>
          <p:cNvSpPr txBox="1"/>
          <p:nvPr>
            <p:ph type="title" idx="5"/>
          </p:nvPr>
        </p:nvSpPr>
        <p:spPr>
          <a:xfrm>
            <a:off x="3003325" y="96195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5" name="Google Shape;385;p19"/>
          <p:cNvSpPr txBox="1"/>
          <p:nvPr>
            <p:ph type="title" idx="6"/>
          </p:nvPr>
        </p:nvSpPr>
        <p:spPr>
          <a:xfrm>
            <a:off x="3003325" y="131080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6" name="Google Shape;386;p19"/>
          <p:cNvSpPr txBox="1"/>
          <p:nvPr>
            <p:ph type="title" idx="7"/>
          </p:nvPr>
        </p:nvSpPr>
        <p:spPr>
          <a:xfrm>
            <a:off x="3003325" y="382075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7" name="Google Shape;387;p19"/>
          <p:cNvSpPr txBox="1"/>
          <p:nvPr>
            <p:ph type="title" idx="8"/>
          </p:nvPr>
        </p:nvSpPr>
        <p:spPr>
          <a:xfrm>
            <a:off x="3003325" y="416750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8" name="Google Shape;388;p19"/>
          <p:cNvSpPr txBox="1"/>
          <p:nvPr>
            <p:ph type="title" idx="9"/>
          </p:nvPr>
        </p:nvSpPr>
        <p:spPr>
          <a:xfrm>
            <a:off x="3003325" y="4516350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89" name="Google Shape;389;p19"/>
          <p:cNvSpPr txBox="1"/>
          <p:nvPr>
            <p:ph type="title" idx="13"/>
          </p:nvPr>
        </p:nvSpPr>
        <p:spPr>
          <a:xfrm>
            <a:off x="3003325" y="2226263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90" name="Google Shape;390;p19"/>
          <p:cNvSpPr txBox="1"/>
          <p:nvPr>
            <p:ph type="title" idx="14"/>
          </p:nvPr>
        </p:nvSpPr>
        <p:spPr>
          <a:xfrm>
            <a:off x="3003325" y="2573013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91" name="Google Shape;391;p19"/>
          <p:cNvSpPr txBox="1"/>
          <p:nvPr>
            <p:ph type="title" idx="15"/>
          </p:nvPr>
        </p:nvSpPr>
        <p:spPr>
          <a:xfrm>
            <a:off x="3003325" y="2921863"/>
            <a:ext cx="2667300" cy="348900"/>
          </a:xfrm>
          <a:prstGeom prst="rect">
            <a:avLst/>
          </a:prstGeom>
        </p:spPr>
        <p:txBody>
          <a:bodyPr spcFirstLastPara="1" wrap="square" lIns="27430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nter SemiBold"/>
              <a:buNone/>
              <a:defRPr sz="10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392" name="Google Shape;392;p19"/>
          <p:cNvSpPr txBox="1"/>
          <p:nvPr>
            <p:ph type="subTitle" idx="16"/>
          </p:nvPr>
        </p:nvSpPr>
        <p:spPr>
          <a:xfrm>
            <a:off x="5824413" y="613050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3" name="Google Shape;393;p19"/>
          <p:cNvSpPr txBox="1"/>
          <p:nvPr>
            <p:ph type="subTitle" idx="17"/>
          </p:nvPr>
        </p:nvSpPr>
        <p:spPr>
          <a:xfrm>
            <a:off x="5824413" y="961950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4" name="Google Shape;394;p19"/>
          <p:cNvSpPr txBox="1"/>
          <p:nvPr>
            <p:ph type="subTitle" idx="18"/>
          </p:nvPr>
        </p:nvSpPr>
        <p:spPr>
          <a:xfrm>
            <a:off x="5824413" y="1310775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19"/>
          <p:cNvSpPr txBox="1"/>
          <p:nvPr>
            <p:ph type="subTitle" idx="19"/>
          </p:nvPr>
        </p:nvSpPr>
        <p:spPr>
          <a:xfrm>
            <a:off x="5824413" y="2225213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19"/>
          <p:cNvSpPr txBox="1"/>
          <p:nvPr>
            <p:ph type="subTitle" idx="20"/>
          </p:nvPr>
        </p:nvSpPr>
        <p:spPr>
          <a:xfrm>
            <a:off x="5824413" y="2574113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19"/>
          <p:cNvSpPr txBox="1"/>
          <p:nvPr>
            <p:ph type="subTitle" idx="21"/>
          </p:nvPr>
        </p:nvSpPr>
        <p:spPr>
          <a:xfrm>
            <a:off x="5824413" y="2922938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19"/>
          <p:cNvSpPr txBox="1"/>
          <p:nvPr>
            <p:ph type="subTitle" idx="22"/>
          </p:nvPr>
        </p:nvSpPr>
        <p:spPr>
          <a:xfrm>
            <a:off x="5824413" y="3818625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9" name="Google Shape;399;p19"/>
          <p:cNvSpPr txBox="1"/>
          <p:nvPr>
            <p:ph type="subTitle" idx="23"/>
          </p:nvPr>
        </p:nvSpPr>
        <p:spPr>
          <a:xfrm>
            <a:off x="5824413" y="4167525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0" name="Google Shape;400;p19"/>
          <p:cNvSpPr txBox="1"/>
          <p:nvPr>
            <p:ph type="subTitle" idx="24"/>
          </p:nvPr>
        </p:nvSpPr>
        <p:spPr>
          <a:xfrm>
            <a:off x="5824413" y="4516350"/>
            <a:ext cx="2644500" cy="34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1" name="Google Shape;401;p19"/>
          <p:cNvSpPr txBox="1"/>
          <p:nvPr>
            <p:ph type="title" idx="25"/>
          </p:nvPr>
        </p:nvSpPr>
        <p:spPr>
          <a:xfrm>
            <a:off x="1045225" y="3545525"/>
            <a:ext cx="1958400" cy="519600"/>
          </a:xfrm>
          <a:prstGeom prst="rect">
            <a:avLst/>
          </a:prstGeom>
        </p:spPr>
        <p:txBody>
          <a:bodyPr spcFirstLastPara="1" wrap="square" lIns="182875" tIns="91425" rIns="18287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402" name="Google Shape;402;p19"/>
          <p:cNvSpPr txBox="1"/>
          <p:nvPr>
            <p:ph type="body" idx="26"/>
          </p:nvPr>
        </p:nvSpPr>
        <p:spPr>
          <a:xfrm>
            <a:off x="1043525" y="4174000"/>
            <a:ext cx="1958400" cy="959100"/>
          </a:xfrm>
          <a:prstGeom prst="rect">
            <a:avLst/>
          </a:prstGeom>
        </p:spPr>
        <p:txBody>
          <a:bodyPr spcFirstLastPara="1" wrap="square" lIns="182875" tIns="0" rIns="13715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03" name="Google Shape;403;p19"/>
          <p:cNvSpPr txBox="1"/>
          <p:nvPr>
            <p:ph type="title" idx="27"/>
          </p:nvPr>
        </p:nvSpPr>
        <p:spPr>
          <a:xfrm>
            <a:off x="1045225" y="350525"/>
            <a:ext cx="1958400" cy="519600"/>
          </a:xfrm>
          <a:prstGeom prst="rect">
            <a:avLst/>
          </a:prstGeom>
        </p:spPr>
        <p:txBody>
          <a:bodyPr spcFirstLastPara="1" wrap="square" lIns="182875" tIns="91425" rIns="18287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404" name="Google Shape;404;p19"/>
          <p:cNvSpPr txBox="1"/>
          <p:nvPr>
            <p:ph type="title" idx="28"/>
          </p:nvPr>
        </p:nvSpPr>
        <p:spPr>
          <a:xfrm>
            <a:off x="1045225" y="1945600"/>
            <a:ext cx="1958400" cy="519600"/>
          </a:xfrm>
          <a:prstGeom prst="rect">
            <a:avLst/>
          </a:prstGeom>
        </p:spPr>
        <p:txBody>
          <a:bodyPr spcFirstLastPara="1" wrap="square" lIns="182875" tIns="91425" rIns="182875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405" name="Google Shape;405;p19"/>
          <p:cNvSpPr txBox="1"/>
          <p:nvPr>
            <p:ph type="body" idx="29"/>
          </p:nvPr>
        </p:nvSpPr>
        <p:spPr>
          <a:xfrm>
            <a:off x="1043513" y="962025"/>
            <a:ext cx="1958400" cy="972900"/>
          </a:xfrm>
          <a:prstGeom prst="rect">
            <a:avLst/>
          </a:prstGeom>
        </p:spPr>
        <p:txBody>
          <a:bodyPr spcFirstLastPara="1" wrap="square" lIns="182875" tIns="0" rIns="13715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olutions">
  <p:cSld name="CUSTOM_6">
    <p:bg>
      <p:bgPr>
        <a:solidFill>
          <a:schemeClr val="lt2"/>
        </a:solidFill>
        <a:effectLst/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"/>
          <p:cNvSpPr txBox="1"/>
          <p:nvPr>
            <p:ph type="title"/>
          </p:nvPr>
        </p:nvSpPr>
        <p:spPr>
          <a:xfrm>
            <a:off x="5481500" y="3864550"/>
            <a:ext cx="4983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SemiBold"/>
              <a:buChar char="●"/>
              <a:defRPr sz="15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08" name="Google Shape;408;p20"/>
          <p:cNvSpPr txBox="1"/>
          <p:nvPr>
            <p:ph type="title" idx="2"/>
          </p:nvPr>
        </p:nvSpPr>
        <p:spPr>
          <a:xfrm>
            <a:off x="5481500" y="1309125"/>
            <a:ext cx="498300" cy="6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09" name="Google Shape;409;p20"/>
          <p:cNvSpPr txBox="1"/>
          <p:nvPr>
            <p:ph type="title" idx="3"/>
          </p:nvPr>
        </p:nvSpPr>
        <p:spPr>
          <a:xfrm>
            <a:off x="5481500" y="3224825"/>
            <a:ext cx="498300" cy="6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○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■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●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○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■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●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○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Inter"/>
              <a:buChar char="■"/>
              <a:defRPr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10" name="Google Shape;410;p20"/>
          <p:cNvSpPr txBox="1"/>
          <p:nvPr>
            <p:ph type="title" idx="4"/>
          </p:nvPr>
        </p:nvSpPr>
        <p:spPr>
          <a:xfrm>
            <a:off x="5481500" y="2596100"/>
            <a:ext cx="4983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11" name="Google Shape;411;p20"/>
          <p:cNvSpPr txBox="1"/>
          <p:nvPr>
            <p:ph type="title" idx="5"/>
          </p:nvPr>
        </p:nvSpPr>
        <p:spPr>
          <a:xfrm>
            <a:off x="5481500" y="1949300"/>
            <a:ext cx="498300" cy="6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12" name="Google Shape;412;p20"/>
          <p:cNvSpPr txBox="1"/>
          <p:nvPr>
            <p:ph type="title" idx="6"/>
          </p:nvPr>
        </p:nvSpPr>
        <p:spPr>
          <a:xfrm>
            <a:off x="5481475" y="4504275"/>
            <a:ext cx="4983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  <a:defRPr sz="1500" b="1"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○"/>
              <a:defRPr sz="1500" b="1"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■"/>
              <a:defRPr sz="15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13" name="Google Shape;413;p20"/>
          <p:cNvSpPr txBox="1"/>
          <p:nvPr>
            <p:ph type="body" idx="1"/>
          </p:nvPr>
        </p:nvSpPr>
        <p:spPr>
          <a:xfrm>
            <a:off x="2187950" y="1307550"/>
            <a:ext cx="3181200" cy="1288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14" name="Google Shape;414;p20"/>
          <p:cNvSpPr txBox="1"/>
          <p:nvPr>
            <p:ph type="body" idx="7"/>
          </p:nvPr>
        </p:nvSpPr>
        <p:spPr>
          <a:xfrm>
            <a:off x="2187950" y="3864550"/>
            <a:ext cx="3181200" cy="12792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15" name="Google Shape;415;p20"/>
          <p:cNvSpPr txBox="1"/>
          <p:nvPr>
            <p:ph type="body" idx="8"/>
          </p:nvPr>
        </p:nvSpPr>
        <p:spPr>
          <a:xfrm>
            <a:off x="2187950" y="2596100"/>
            <a:ext cx="3181200" cy="1268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cxnSp>
        <p:nvCxnSpPr>
          <p:cNvPr id="416" name="Google Shape;416;p20"/>
          <p:cNvCxnSpPr/>
          <p:nvPr/>
        </p:nvCxnSpPr>
        <p:spPr>
          <a:xfrm rot="10800000">
            <a:off x="520175" y="1307575"/>
            <a:ext cx="8624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7" name="Google Shape;417;p20"/>
          <p:cNvSpPr txBox="1"/>
          <p:nvPr>
            <p:ph type="subTitle" idx="9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18" name="Google Shape;418;p20"/>
          <p:cNvSpPr txBox="1"/>
          <p:nvPr>
            <p:ph type="subTitle" idx="1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19" name="Google Shape;419;p20"/>
          <p:cNvSpPr txBox="1"/>
          <p:nvPr>
            <p:ph type="subTitle" idx="1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cxnSp>
        <p:nvCxnSpPr>
          <p:cNvPr id="420" name="Google Shape;420;p20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1" name="Google Shape;421;p2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2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3" name="Google Shape;423;p20"/>
          <p:cNvSpPr txBox="1"/>
          <p:nvPr>
            <p:ph type="title" idx="15"/>
          </p:nvPr>
        </p:nvSpPr>
        <p:spPr>
          <a:xfrm flipH="1">
            <a:off x="521275" y="347825"/>
            <a:ext cx="6252600" cy="972600"/>
          </a:xfrm>
          <a:prstGeom prst="rect">
            <a:avLst/>
          </a:prstGeom>
        </p:spPr>
        <p:txBody>
          <a:bodyPr spcFirstLastPara="1" wrap="square" lIns="274300" tIns="0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424" name="Google Shape;424;p20"/>
          <p:cNvSpPr txBox="1"/>
          <p:nvPr>
            <p:ph type="title" idx="16"/>
          </p:nvPr>
        </p:nvSpPr>
        <p:spPr>
          <a:xfrm>
            <a:off x="521275" y="1307500"/>
            <a:ext cx="1666500" cy="1288500"/>
          </a:xfrm>
          <a:prstGeom prst="rect">
            <a:avLst/>
          </a:prstGeom>
        </p:spPr>
        <p:txBody>
          <a:bodyPr spcFirstLastPara="1" wrap="square" lIns="274300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25" name="Google Shape;425;p20"/>
          <p:cNvSpPr txBox="1"/>
          <p:nvPr>
            <p:ph type="title" idx="17"/>
          </p:nvPr>
        </p:nvSpPr>
        <p:spPr>
          <a:xfrm>
            <a:off x="521275" y="2595800"/>
            <a:ext cx="1666500" cy="1268700"/>
          </a:xfrm>
          <a:prstGeom prst="rect">
            <a:avLst/>
          </a:prstGeom>
        </p:spPr>
        <p:txBody>
          <a:bodyPr spcFirstLastPara="1" wrap="square" lIns="274300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26" name="Google Shape;426;p20"/>
          <p:cNvSpPr txBox="1"/>
          <p:nvPr>
            <p:ph type="title" idx="18"/>
          </p:nvPr>
        </p:nvSpPr>
        <p:spPr>
          <a:xfrm>
            <a:off x="521275" y="3866800"/>
            <a:ext cx="1666500" cy="1276800"/>
          </a:xfrm>
          <a:prstGeom prst="rect">
            <a:avLst/>
          </a:prstGeom>
        </p:spPr>
        <p:txBody>
          <a:bodyPr spcFirstLastPara="1" wrap="square" lIns="274300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27" name="Google Shape;427;p20"/>
          <p:cNvSpPr txBox="1"/>
          <p:nvPr>
            <p:ph type="subTitle" idx="19"/>
          </p:nvPr>
        </p:nvSpPr>
        <p:spPr>
          <a:xfrm>
            <a:off x="6092100" y="1950763"/>
            <a:ext cx="29421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8" name="Google Shape;428;p20"/>
          <p:cNvSpPr txBox="1"/>
          <p:nvPr>
            <p:ph type="subTitle" idx="20"/>
          </p:nvPr>
        </p:nvSpPr>
        <p:spPr>
          <a:xfrm>
            <a:off x="6092100" y="2595825"/>
            <a:ext cx="29421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9" name="Google Shape;429;p20"/>
          <p:cNvSpPr txBox="1"/>
          <p:nvPr>
            <p:ph type="subTitle" idx="21"/>
          </p:nvPr>
        </p:nvSpPr>
        <p:spPr>
          <a:xfrm>
            <a:off x="6092100" y="3225925"/>
            <a:ext cx="2942100" cy="6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0" name="Google Shape;430;p20"/>
          <p:cNvSpPr txBox="1"/>
          <p:nvPr>
            <p:ph type="subTitle" idx="22"/>
          </p:nvPr>
        </p:nvSpPr>
        <p:spPr>
          <a:xfrm>
            <a:off x="6092100" y="3863525"/>
            <a:ext cx="29421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1" name="Google Shape;431;p20"/>
          <p:cNvSpPr txBox="1"/>
          <p:nvPr>
            <p:ph type="subTitle" idx="23"/>
          </p:nvPr>
        </p:nvSpPr>
        <p:spPr>
          <a:xfrm>
            <a:off x="6092100" y="4498790"/>
            <a:ext cx="29421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32" name="Google Shape;432;p20"/>
          <p:cNvSpPr txBox="1"/>
          <p:nvPr>
            <p:ph type="subTitle" idx="24"/>
          </p:nvPr>
        </p:nvSpPr>
        <p:spPr>
          <a:xfrm>
            <a:off x="6092100" y="1305550"/>
            <a:ext cx="29421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1">
  <p:cSld name="BLANK_1_1_1_1_1_1_1_1_1_1_1_3">
    <p:bg>
      <p:bgPr>
        <a:solidFill>
          <a:schemeClr val="lt2"/>
        </a:solidFill>
        <a:effectLst/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type="subTitle" idx="1"/>
          </p:nvPr>
        </p:nvSpPr>
        <p:spPr>
          <a:xfrm>
            <a:off x="1041050" y="334925"/>
            <a:ext cx="75819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subTitle" idx="2"/>
          </p:nvPr>
        </p:nvSpPr>
        <p:spPr>
          <a:xfrm>
            <a:off x="10407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5" name="Google Shape;25;p3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6" name="Google Shape;26;p3"/>
          <p:cNvSpPr txBox="1"/>
          <p:nvPr>
            <p:ph type="subTitle" idx="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 flipH="1">
            <a:off x="1040775" y="1307575"/>
            <a:ext cx="7581900" cy="745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28" name="Google Shape;28;p3"/>
          <p:cNvSpPr txBox="1"/>
          <p:nvPr>
            <p:ph type="title" idx="5"/>
          </p:nvPr>
        </p:nvSpPr>
        <p:spPr>
          <a:xfrm flipH="1">
            <a:off x="1040775" y="2053325"/>
            <a:ext cx="7581900" cy="747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29" name="Google Shape;29;p3"/>
          <p:cNvSpPr txBox="1"/>
          <p:nvPr>
            <p:ph type="title" idx="6"/>
          </p:nvPr>
        </p:nvSpPr>
        <p:spPr>
          <a:xfrm flipH="1">
            <a:off x="1040775" y="2800750"/>
            <a:ext cx="7581900" cy="7419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30" name="Google Shape;30;p3"/>
          <p:cNvSpPr txBox="1"/>
          <p:nvPr>
            <p:ph type="title" idx="7"/>
          </p:nvPr>
        </p:nvSpPr>
        <p:spPr>
          <a:xfrm flipH="1">
            <a:off x="1040775" y="3542475"/>
            <a:ext cx="7581900" cy="75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31" name="Google Shape;31;p3"/>
          <p:cNvSpPr txBox="1"/>
          <p:nvPr>
            <p:ph type="title" idx="8"/>
          </p:nvPr>
        </p:nvSpPr>
        <p:spPr>
          <a:xfrm flipH="1">
            <a:off x="1040775" y="4297600"/>
            <a:ext cx="7581900" cy="745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32" name="Google Shape;32;p3"/>
          <p:cNvSpPr txBox="1"/>
          <p:nvPr>
            <p:ph type="title" idx="9"/>
          </p:nvPr>
        </p:nvSpPr>
        <p:spPr>
          <a:xfrm flipH="1">
            <a:off x="1040775" y="666250"/>
            <a:ext cx="75819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coming Milestones">
  <p:cSld name="CUSTOM_7">
    <p:bg>
      <p:bgPr>
        <a:solidFill>
          <a:schemeClr val="lt2"/>
        </a:solidFill>
        <a:effectLst/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/>
          <p:nvPr>
            <p:ph type="body" idx="1"/>
          </p:nvPr>
        </p:nvSpPr>
        <p:spPr>
          <a:xfrm>
            <a:off x="523425" y="3593825"/>
            <a:ext cx="1784400" cy="1241700"/>
          </a:xfrm>
          <a:prstGeom prst="rect">
            <a:avLst/>
          </a:prstGeom>
        </p:spPr>
        <p:txBody>
          <a:bodyPr spcFirstLastPara="1" wrap="square" lIns="182875" tIns="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35" name="Google Shape;435;p21"/>
          <p:cNvSpPr txBox="1"/>
          <p:nvPr>
            <p:ph type="title"/>
          </p:nvPr>
        </p:nvSpPr>
        <p:spPr>
          <a:xfrm>
            <a:off x="521250" y="3244950"/>
            <a:ext cx="1786500" cy="3489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36" name="Google Shape;436;p21"/>
          <p:cNvSpPr txBox="1"/>
          <p:nvPr>
            <p:ph type="body" idx="2"/>
          </p:nvPr>
        </p:nvSpPr>
        <p:spPr>
          <a:xfrm>
            <a:off x="2679589" y="3593825"/>
            <a:ext cx="1979100" cy="1241700"/>
          </a:xfrm>
          <a:prstGeom prst="rect">
            <a:avLst/>
          </a:prstGeom>
        </p:spPr>
        <p:txBody>
          <a:bodyPr spcFirstLastPara="1" wrap="square" lIns="182875" tIns="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37" name="Google Shape;437;p21"/>
          <p:cNvSpPr txBox="1"/>
          <p:nvPr>
            <p:ph type="title" idx="3"/>
          </p:nvPr>
        </p:nvSpPr>
        <p:spPr>
          <a:xfrm>
            <a:off x="2677176" y="3244950"/>
            <a:ext cx="1981500" cy="3489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38" name="Google Shape;438;p21"/>
          <p:cNvSpPr txBox="1"/>
          <p:nvPr>
            <p:ph type="body" idx="4"/>
          </p:nvPr>
        </p:nvSpPr>
        <p:spPr>
          <a:xfrm>
            <a:off x="4834747" y="3593825"/>
            <a:ext cx="1782300" cy="1241700"/>
          </a:xfrm>
          <a:prstGeom prst="rect">
            <a:avLst/>
          </a:prstGeom>
        </p:spPr>
        <p:txBody>
          <a:bodyPr spcFirstLastPara="1" wrap="square" lIns="182875" tIns="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39" name="Google Shape;439;p21"/>
          <p:cNvSpPr txBox="1"/>
          <p:nvPr>
            <p:ph type="title" idx="5"/>
          </p:nvPr>
        </p:nvSpPr>
        <p:spPr>
          <a:xfrm>
            <a:off x="4832575" y="3244950"/>
            <a:ext cx="1784400" cy="3489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40" name="Google Shape;440;p21"/>
          <p:cNvSpPr txBox="1"/>
          <p:nvPr>
            <p:ph type="body" idx="6"/>
          </p:nvPr>
        </p:nvSpPr>
        <p:spPr>
          <a:xfrm>
            <a:off x="6991393" y="3593825"/>
            <a:ext cx="1778700" cy="1241700"/>
          </a:xfrm>
          <a:prstGeom prst="rect">
            <a:avLst/>
          </a:prstGeom>
        </p:spPr>
        <p:txBody>
          <a:bodyPr spcFirstLastPara="1" wrap="square" lIns="182875" tIns="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1" name="Google Shape;441;p21"/>
          <p:cNvSpPr txBox="1"/>
          <p:nvPr>
            <p:ph type="title" idx="7"/>
          </p:nvPr>
        </p:nvSpPr>
        <p:spPr>
          <a:xfrm>
            <a:off x="6989225" y="3244950"/>
            <a:ext cx="1780800" cy="3489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42" name="Google Shape;442;p21"/>
          <p:cNvSpPr txBox="1"/>
          <p:nvPr>
            <p:ph type="title" idx="8"/>
          </p:nvPr>
        </p:nvSpPr>
        <p:spPr>
          <a:xfrm>
            <a:off x="1237363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3" name="Google Shape;443;p21"/>
          <p:cNvSpPr txBox="1"/>
          <p:nvPr>
            <p:ph type="title" idx="9"/>
          </p:nvPr>
        </p:nvSpPr>
        <p:spPr>
          <a:xfrm>
            <a:off x="1602388" y="1308338"/>
            <a:ext cx="2149800" cy="447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21"/>
          <p:cNvSpPr txBox="1"/>
          <p:nvPr>
            <p:ph type="title" idx="13"/>
          </p:nvPr>
        </p:nvSpPr>
        <p:spPr>
          <a:xfrm>
            <a:off x="5914438" y="1308338"/>
            <a:ext cx="2149800" cy="447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21"/>
          <p:cNvSpPr txBox="1"/>
          <p:nvPr>
            <p:ph type="title" idx="14"/>
          </p:nvPr>
        </p:nvSpPr>
        <p:spPr>
          <a:xfrm>
            <a:off x="520175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6" name="Google Shape;446;p21"/>
          <p:cNvSpPr txBox="1"/>
          <p:nvPr>
            <p:ph type="title" idx="15"/>
          </p:nvPr>
        </p:nvSpPr>
        <p:spPr>
          <a:xfrm>
            <a:off x="1953575" y="1756250"/>
            <a:ext cx="7236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7" name="Google Shape;447;p21"/>
          <p:cNvSpPr txBox="1"/>
          <p:nvPr>
            <p:ph type="title" idx="16"/>
          </p:nvPr>
        </p:nvSpPr>
        <p:spPr>
          <a:xfrm>
            <a:off x="2677225" y="1756250"/>
            <a:ext cx="7095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8" name="Google Shape;448;p21"/>
          <p:cNvSpPr txBox="1"/>
          <p:nvPr>
            <p:ph type="title" idx="17"/>
          </p:nvPr>
        </p:nvSpPr>
        <p:spPr>
          <a:xfrm>
            <a:off x="3386675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49" name="Google Shape;449;p21"/>
          <p:cNvSpPr txBox="1"/>
          <p:nvPr>
            <p:ph type="title" idx="18"/>
          </p:nvPr>
        </p:nvSpPr>
        <p:spPr>
          <a:xfrm>
            <a:off x="4833800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0" name="Google Shape;450;p21"/>
          <p:cNvSpPr txBox="1"/>
          <p:nvPr>
            <p:ph type="title" idx="19"/>
          </p:nvPr>
        </p:nvSpPr>
        <p:spPr>
          <a:xfrm>
            <a:off x="5549925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1" name="Google Shape;451;p21"/>
          <p:cNvSpPr txBox="1"/>
          <p:nvPr>
            <p:ph type="title" idx="20"/>
          </p:nvPr>
        </p:nvSpPr>
        <p:spPr>
          <a:xfrm>
            <a:off x="6265650" y="1756250"/>
            <a:ext cx="7236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2" name="Google Shape;452;p21"/>
          <p:cNvSpPr txBox="1"/>
          <p:nvPr>
            <p:ph type="title" idx="21"/>
          </p:nvPr>
        </p:nvSpPr>
        <p:spPr>
          <a:xfrm>
            <a:off x="6989250" y="1756250"/>
            <a:ext cx="710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3" name="Google Shape;453;p21"/>
          <p:cNvSpPr txBox="1"/>
          <p:nvPr>
            <p:ph type="title" idx="22"/>
          </p:nvPr>
        </p:nvSpPr>
        <p:spPr>
          <a:xfrm>
            <a:off x="7699825" y="1756250"/>
            <a:ext cx="7167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4" name="Google Shape;454;p21"/>
          <p:cNvSpPr txBox="1"/>
          <p:nvPr>
            <p:ph type="title" idx="23"/>
          </p:nvPr>
        </p:nvSpPr>
        <p:spPr>
          <a:xfrm>
            <a:off x="8416525" y="1756250"/>
            <a:ext cx="7284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55" name="Google Shape;455;p21"/>
          <p:cNvSpPr txBox="1"/>
          <p:nvPr>
            <p:ph type="subTitle" idx="2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56" name="Google Shape;456;p21"/>
          <p:cNvSpPr txBox="1"/>
          <p:nvPr>
            <p:ph type="title" idx="25"/>
          </p:nvPr>
        </p:nvSpPr>
        <p:spPr>
          <a:xfrm flipH="1">
            <a:off x="524150" y="658975"/>
            <a:ext cx="8098500" cy="648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457" name="Google Shape;457;p21"/>
          <p:cNvSpPr txBox="1"/>
          <p:nvPr>
            <p:ph type="subTitle" idx="26"/>
          </p:nvPr>
        </p:nvSpPr>
        <p:spPr>
          <a:xfrm>
            <a:off x="523850" y="334925"/>
            <a:ext cx="8099100" cy="3240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458" name="Google Shape;458;p21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p2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p2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p21"/>
          <p:cNvCxnSpPr/>
          <p:nvPr/>
        </p:nvCxnSpPr>
        <p:spPr>
          <a:xfrm>
            <a:off x="521250" y="13075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2" name="Google Shape;462;p21"/>
          <p:cNvSpPr txBox="1"/>
          <p:nvPr>
            <p:ph type="subTitle" idx="27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63" name="Google Shape;463;p21"/>
          <p:cNvSpPr txBox="1"/>
          <p:nvPr>
            <p:ph type="subTitle" idx="28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64" name="Google Shape;464;p21"/>
          <p:cNvSpPr txBox="1"/>
          <p:nvPr>
            <p:ph type="title" idx="29"/>
          </p:nvPr>
        </p:nvSpPr>
        <p:spPr>
          <a:xfrm>
            <a:off x="3760713" y="1308338"/>
            <a:ext cx="2149800" cy="4479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21"/>
          <p:cNvSpPr txBox="1"/>
          <p:nvPr>
            <p:ph type="title" idx="30"/>
          </p:nvPr>
        </p:nvSpPr>
        <p:spPr>
          <a:xfrm>
            <a:off x="4103475" y="1756250"/>
            <a:ext cx="731100" cy="24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coming Milestones - ALT 2">
  <p:cSld name="CUSTOM_7_1">
    <p:bg>
      <p:bgPr>
        <a:solidFill>
          <a:schemeClr val="lt2"/>
        </a:solidFill>
        <a:effectLst/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"/>
          <p:cNvSpPr txBox="1"/>
          <p:nvPr>
            <p:ph type="title"/>
          </p:nvPr>
        </p:nvSpPr>
        <p:spPr>
          <a:xfrm>
            <a:off x="7718738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68" name="Google Shape;468;p22"/>
          <p:cNvSpPr txBox="1"/>
          <p:nvPr>
            <p:ph type="title" idx="2"/>
          </p:nvPr>
        </p:nvSpPr>
        <p:spPr>
          <a:xfrm>
            <a:off x="8433150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69" name="Google Shape;469;p22"/>
          <p:cNvSpPr txBox="1"/>
          <p:nvPr>
            <p:ph type="title" idx="3"/>
          </p:nvPr>
        </p:nvSpPr>
        <p:spPr>
          <a:xfrm>
            <a:off x="4860825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70" name="Google Shape;470;p22"/>
          <p:cNvSpPr txBox="1"/>
          <p:nvPr>
            <p:ph type="title" idx="4"/>
          </p:nvPr>
        </p:nvSpPr>
        <p:spPr>
          <a:xfrm>
            <a:off x="5575238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71" name="Google Shape;471;p22"/>
          <p:cNvSpPr txBox="1"/>
          <p:nvPr>
            <p:ph type="title" idx="5"/>
          </p:nvPr>
        </p:nvSpPr>
        <p:spPr>
          <a:xfrm>
            <a:off x="6289688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72" name="Google Shape;472;p22"/>
          <p:cNvSpPr txBox="1"/>
          <p:nvPr>
            <p:ph type="title" idx="6"/>
          </p:nvPr>
        </p:nvSpPr>
        <p:spPr>
          <a:xfrm>
            <a:off x="7004100" y="1307600"/>
            <a:ext cx="714600" cy="4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473" name="Google Shape;473;p22"/>
          <p:cNvSpPr txBox="1"/>
          <p:nvPr>
            <p:ph type="title" idx="7"/>
          </p:nvPr>
        </p:nvSpPr>
        <p:spPr>
          <a:xfrm>
            <a:off x="2709475" y="1307850"/>
            <a:ext cx="806700" cy="4377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74" name="Google Shape;474;p22"/>
          <p:cNvSpPr txBox="1"/>
          <p:nvPr>
            <p:ph type="title" idx="8"/>
          </p:nvPr>
        </p:nvSpPr>
        <p:spPr>
          <a:xfrm>
            <a:off x="3516175" y="1307575"/>
            <a:ext cx="1344600" cy="4380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75" name="Google Shape;475;p2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76" name="Google Shape;476;p22"/>
          <p:cNvSpPr txBox="1"/>
          <p:nvPr>
            <p:ph type="title" idx="9"/>
          </p:nvPr>
        </p:nvSpPr>
        <p:spPr>
          <a:xfrm flipH="1">
            <a:off x="524150" y="658975"/>
            <a:ext cx="8098500" cy="648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7" name="Google Shape;477;p22"/>
          <p:cNvSpPr txBox="1"/>
          <p:nvPr>
            <p:ph type="subTitle" idx="13"/>
          </p:nvPr>
        </p:nvSpPr>
        <p:spPr>
          <a:xfrm>
            <a:off x="523850" y="334925"/>
            <a:ext cx="8099100" cy="3240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478" name="Google Shape;478;p22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9" name="Google Shape;479;p2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0" name="Google Shape;480;p2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22"/>
          <p:cNvSpPr txBox="1"/>
          <p:nvPr>
            <p:ph type="subTitle" idx="14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82" name="Google Shape;482;p22"/>
          <p:cNvSpPr txBox="1"/>
          <p:nvPr>
            <p:ph type="subTitle" idx="15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483" name="Google Shape;483;p22"/>
          <p:cNvSpPr/>
          <p:nvPr/>
        </p:nvSpPr>
        <p:spPr>
          <a:xfrm rot="-5400000">
            <a:off x="1615375" y="2839725"/>
            <a:ext cx="2994900" cy="806700"/>
          </a:xfrm>
          <a:prstGeom prst="roundRect">
            <a:avLst>
              <a:gd name="adj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484" name="Google Shape;484;p22"/>
          <p:cNvSpPr/>
          <p:nvPr>
            <p:ph type="pic" idx="16"/>
          </p:nvPr>
        </p:nvSpPr>
        <p:spPr>
          <a:xfrm>
            <a:off x="2874250" y="1809100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5" name="Google Shape;485;p22"/>
          <p:cNvSpPr txBox="1"/>
          <p:nvPr>
            <p:ph type="title" idx="17"/>
          </p:nvPr>
        </p:nvSpPr>
        <p:spPr>
          <a:xfrm>
            <a:off x="521250" y="1745775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86" name="Google Shape;486;p22"/>
          <p:cNvSpPr txBox="1"/>
          <p:nvPr>
            <p:ph type="title" idx="18"/>
          </p:nvPr>
        </p:nvSpPr>
        <p:spPr>
          <a:xfrm>
            <a:off x="521250" y="2078575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87" name="Google Shape;487;p22"/>
          <p:cNvSpPr txBox="1"/>
          <p:nvPr>
            <p:ph type="title" idx="19"/>
          </p:nvPr>
        </p:nvSpPr>
        <p:spPr>
          <a:xfrm>
            <a:off x="521250" y="2411363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88" name="Google Shape;488;p22"/>
          <p:cNvSpPr txBox="1"/>
          <p:nvPr>
            <p:ph type="title" idx="20"/>
          </p:nvPr>
        </p:nvSpPr>
        <p:spPr>
          <a:xfrm>
            <a:off x="521250" y="2744163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89" name="Google Shape;489;p22"/>
          <p:cNvSpPr txBox="1"/>
          <p:nvPr>
            <p:ph type="title" idx="21"/>
          </p:nvPr>
        </p:nvSpPr>
        <p:spPr>
          <a:xfrm>
            <a:off x="521250" y="3078575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90" name="Google Shape;490;p22"/>
          <p:cNvSpPr txBox="1"/>
          <p:nvPr>
            <p:ph type="title" idx="22"/>
          </p:nvPr>
        </p:nvSpPr>
        <p:spPr>
          <a:xfrm>
            <a:off x="521250" y="3409725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91" name="Google Shape;491;p22"/>
          <p:cNvSpPr txBox="1"/>
          <p:nvPr>
            <p:ph type="title" idx="23"/>
          </p:nvPr>
        </p:nvSpPr>
        <p:spPr>
          <a:xfrm>
            <a:off x="521250" y="3742513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92" name="Google Shape;492;p22"/>
          <p:cNvSpPr txBox="1"/>
          <p:nvPr>
            <p:ph type="title" idx="24"/>
          </p:nvPr>
        </p:nvSpPr>
        <p:spPr>
          <a:xfrm>
            <a:off x="521250" y="4075313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93" name="Google Shape;493;p22"/>
          <p:cNvSpPr txBox="1"/>
          <p:nvPr>
            <p:ph type="title" idx="25"/>
          </p:nvPr>
        </p:nvSpPr>
        <p:spPr>
          <a:xfrm>
            <a:off x="521250" y="4408125"/>
            <a:ext cx="2188200" cy="332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494" name="Google Shape;494;p22"/>
          <p:cNvSpPr/>
          <p:nvPr>
            <p:ph type="pic" idx="26"/>
          </p:nvPr>
        </p:nvSpPr>
        <p:spPr>
          <a:xfrm>
            <a:off x="3146200" y="1809100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5" name="Google Shape;495;p22"/>
          <p:cNvSpPr/>
          <p:nvPr>
            <p:ph type="pic" idx="27"/>
          </p:nvPr>
        </p:nvSpPr>
        <p:spPr>
          <a:xfrm>
            <a:off x="2874250" y="213987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6" name="Google Shape;496;p22"/>
          <p:cNvSpPr/>
          <p:nvPr>
            <p:ph type="pic" idx="28"/>
          </p:nvPr>
        </p:nvSpPr>
        <p:spPr>
          <a:xfrm>
            <a:off x="3146200" y="213987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7" name="Google Shape;497;p22"/>
          <p:cNvSpPr/>
          <p:nvPr>
            <p:ph type="pic" idx="29"/>
          </p:nvPr>
        </p:nvSpPr>
        <p:spPr>
          <a:xfrm>
            <a:off x="2874250" y="2470650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8" name="Google Shape;498;p22"/>
          <p:cNvSpPr/>
          <p:nvPr>
            <p:ph type="pic" idx="30"/>
          </p:nvPr>
        </p:nvSpPr>
        <p:spPr>
          <a:xfrm>
            <a:off x="2874250" y="278577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9" name="Google Shape;499;p22"/>
          <p:cNvSpPr/>
          <p:nvPr>
            <p:ph type="pic" idx="31"/>
          </p:nvPr>
        </p:nvSpPr>
        <p:spPr>
          <a:xfrm>
            <a:off x="2874250" y="314072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0" name="Google Shape;500;p22"/>
          <p:cNvSpPr/>
          <p:nvPr>
            <p:ph type="pic" idx="32"/>
          </p:nvPr>
        </p:nvSpPr>
        <p:spPr>
          <a:xfrm>
            <a:off x="3146200" y="314072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1" name="Google Shape;501;p22"/>
          <p:cNvSpPr/>
          <p:nvPr>
            <p:ph type="pic" idx="33"/>
          </p:nvPr>
        </p:nvSpPr>
        <p:spPr>
          <a:xfrm>
            <a:off x="2874250" y="3468663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2" name="Google Shape;502;p22"/>
          <p:cNvSpPr/>
          <p:nvPr>
            <p:ph type="pic" idx="34"/>
          </p:nvPr>
        </p:nvSpPr>
        <p:spPr>
          <a:xfrm>
            <a:off x="2874250" y="3806350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3" name="Google Shape;503;p22"/>
          <p:cNvSpPr/>
          <p:nvPr>
            <p:ph type="pic" idx="35"/>
          </p:nvPr>
        </p:nvSpPr>
        <p:spPr>
          <a:xfrm>
            <a:off x="3146200" y="3806350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4" name="Google Shape;504;p22"/>
          <p:cNvSpPr/>
          <p:nvPr>
            <p:ph type="pic" idx="36"/>
          </p:nvPr>
        </p:nvSpPr>
        <p:spPr>
          <a:xfrm>
            <a:off x="2874250" y="4134025"/>
            <a:ext cx="205200" cy="20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05" name="Google Shape;505;p22"/>
          <p:cNvSpPr/>
          <p:nvPr>
            <p:ph type="pic" idx="37"/>
          </p:nvPr>
        </p:nvSpPr>
        <p:spPr>
          <a:xfrm>
            <a:off x="2874250" y="4471963"/>
            <a:ext cx="205200" cy="205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3">
  <p:cSld name="BLANK_1_1_1_1_1_1_1_1_1_1_1_2_1">
    <p:bg>
      <p:bgPr>
        <a:solidFill>
          <a:schemeClr val="dk2"/>
        </a:solidFill>
        <a:effectLst/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3"/>
          <p:cNvSpPr txBox="1"/>
          <p:nvPr>
            <p:ph type="title"/>
          </p:nvPr>
        </p:nvSpPr>
        <p:spPr>
          <a:xfrm>
            <a:off x="2952000" y="2343725"/>
            <a:ext cx="3918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08" name="Google Shape;508;p23"/>
          <p:cNvSpPr txBox="1"/>
          <p:nvPr>
            <p:ph type="title" idx="2"/>
          </p:nvPr>
        </p:nvSpPr>
        <p:spPr>
          <a:xfrm>
            <a:off x="1042650" y="2343725"/>
            <a:ext cx="3918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09" name="Google Shape;509;p23"/>
          <p:cNvSpPr txBox="1"/>
          <p:nvPr>
            <p:ph type="title" idx="3"/>
          </p:nvPr>
        </p:nvSpPr>
        <p:spPr>
          <a:xfrm>
            <a:off x="4867800" y="2343725"/>
            <a:ext cx="3918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10" name="Google Shape;510;p23"/>
          <p:cNvSpPr txBox="1"/>
          <p:nvPr>
            <p:ph type="title" idx="4"/>
          </p:nvPr>
        </p:nvSpPr>
        <p:spPr>
          <a:xfrm>
            <a:off x="6772025" y="2343725"/>
            <a:ext cx="391800" cy="382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0" rIns="9142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SemiBold"/>
              <a:buNone/>
              <a:defRPr sz="12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11" name="Google Shape;511;p23"/>
          <p:cNvSpPr txBox="1"/>
          <p:nvPr>
            <p:ph type="subTitle" idx="1"/>
          </p:nvPr>
        </p:nvSpPr>
        <p:spPr>
          <a:xfrm>
            <a:off x="2951438" y="2726250"/>
            <a:ext cx="1910700" cy="642300"/>
          </a:xfrm>
          <a:prstGeom prst="rect">
            <a:avLst/>
          </a:prstGeom>
        </p:spPr>
        <p:txBody>
          <a:bodyPr spcFirstLastPara="1" wrap="square" lIns="274300" tIns="182875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512" name="Google Shape;512;p23"/>
          <p:cNvSpPr txBox="1"/>
          <p:nvPr>
            <p:ph type="body" idx="5"/>
          </p:nvPr>
        </p:nvSpPr>
        <p:spPr>
          <a:xfrm>
            <a:off x="2953650" y="3368600"/>
            <a:ext cx="1910700" cy="12909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3" name="Google Shape;513;p23"/>
          <p:cNvSpPr txBox="1"/>
          <p:nvPr>
            <p:ph type="subTitle" idx="6"/>
          </p:nvPr>
        </p:nvSpPr>
        <p:spPr>
          <a:xfrm>
            <a:off x="1042088" y="2726250"/>
            <a:ext cx="1910700" cy="642300"/>
          </a:xfrm>
          <a:prstGeom prst="rect">
            <a:avLst/>
          </a:prstGeom>
        </p:spPr>
        <p:txBody>
          <a:bodyPr spcFirstLastPara="1" wrap="square" lIns="274300" tIns="182875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514" name="Google Shape;514;p23"/>
          <p:cNvSpPr txBox="1"/>
          <p:nvPr>
            <p:ph type="subTitle" idx="7"/>
          </p:nvPr>
        </p:nvSpPr>
        <p:spPr>
          <a:xfrm>
            <a:off x="4867238" y="2726250"/>
            <a:ext cx="1910700" cy="642300"/>
          </a:xfrm>
          <a:prstGeom prst="rect">
            <a:avLst/>
          </a:prstGeom>
        </p:spPr>
        <p:txBody>
          <a:bodyPr spcFirstLastPara="1" wrap="square" lIns="274300" tIns="182875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515" name="Google Shape;515;p23"/>
          <p:cNvSpPr txBox="1"/>
          <p:nvPr>
            <p:ph type="body" idx="8"/>
          </p:nvPr>
        </p:nvSpPr>
        <p:spPr>
          <a:xfrm>
            <a:off x="1044300" y="3368600"/>
            <a:ext cx="1910700" cy="12909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6" name="Google Shape;516;p23"/>
          <p:cNvSpPr txBox="1"/>
          <p:nvPr>
            <p:ph type="body" idx="9"/>
          </p:nvPr>
        </p:nvSpPr>
        <p:spPr>
          <a:xfrm>
            <a:off x="4869450" y="3368600"/>
            <a:ext cx="1910700" cy="12909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7" name="Google Shape;517;p23"/>
          <p:cNvSpPr txBox="1"/>
          <p:nvPr>
            <p:ph type="subTitle" idx="13"/>
          </p:nvPr>
        </p:nvSpPr>
        <p:spPr>
          <a:xfrm>
            <a:off x="6771474" y="2726250"/>
            <a:ext cx="1846800" cy="642300"/>
          </a:xfrm>
          <a:prstGeom prst="rect">
            <a:avLst/>
          </a:prstGeom>
        </p:spPr>
        <p:txBody>
          <a:bodyPr spcFirstLastPara="1" wrap="square" lIns="274300" tIns="182875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Medium"/>
              <a:buNone/>
              <a:defRPr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518" name="Google Shape;518;p23"/>
          <p:cNvSpPr txBox="1"/>
          <p:nvPr>
            <p:ph type="body" idx="14"/>
          </p:nvPr>
        </p:nvSpPr>
        <p:spPr>
          <a:xfrm>
            <a:off x="6773613" y="3368600"/>
            <a:ext cx="1846800" cy="12909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9" name="Google Shape;519;p23"/>
          <p:cNvSpPr txBox="1"/>
          <p:nvPr>
            <p:ph type="subTitle" idx="15"/>
          </p:nvPr>
        </p:nvSpPr>
        <p:spPr>
          <a:xfrm>
            <a:off x="1041050" y="334925"/>
            <a:ext cx="57261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20" name="Google Shape;520;p23"/>
          <p:cNvSpPr txBox="1"/>
          <p:nvPr>
            <p:ph type="subTitle" idx="16"/>
          </p:nvPr>
        </p:nvSpPr>
        <p:spPr>
          <a:xfrm>
            <a:off x="10407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1" name="Google Shape;521;p23"/>
          <p:cNvSpPr txBox="1"/>
          <p:nvPr>
            <p:ph type="subTitle" idx="17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2" name="Google Shape;522;p23"/>
          <p:cNvSpPr txBox="1"/>
          <p:nvPr>
            <p:ph type="subTitle" idx="18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523" name="Google Shape;523;p2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4" name="Google Shape;524;p23"/>
          <p:cNvSpPr txBox="1"/>
          <p:nvPr>
            <p:ph type="title" idx="19"/>
          </p:nvPr>
        </p:nvSpPr>
        <p:spPr>
          <a:xfrm flipH="1">
            <a:off x="1046200" y="772500"/>
            <a:ext cx="5726100" cy="15711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CUSTOM_8">
    <p:bg>
      <p:bgPr>
        <a:solidFill>
          <a:schemeClr val="lt2"/>
        </a:solidFill>
        <a:effectLst/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6" name="Google Shape;526;p24"/>
          <p:cNvCxnSpPr/>
          <p:nvPr/>
        </p:nvCxnSpPr>
        <p:spPr>
          <a:xfrm rot="10800000">
            <a:off x="1040500" y="3903425"/>
            <a:ext cx="758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7" name="Google Shape;527;p24"/>
          <p:cNvSpPr txBox="1"/>
          <p:nvPr>
            <p:ph type="subTitle" idx="1"/>
          </p:nvPr>
        </p:nvSpPr>
        <p:spPr>
          <a:xfrm>
            <a:off x="10407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528" name="Google Shape;528;p24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529" name="Google Shape;529;p24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530" name="Google Shape;530;p24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1" name="Google Shape;531;p2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2" name="Google Shape;532;p24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3" name="Google Shape;533;p24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4" name="Google Shape;534;p24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5" name="Google Shape;535;p24"/>
          <p:cNvSpPr txBox="1"/>
          <p:nvPr>
            <p:ph type="body" idx="4"/>
          </p:nvPr>
        </p:nvSpPr>
        <p:spPr>
          <a:xfrm>
            <a:off x="1821800" y="3903425"/>
            <a:ext cx="4167900" cy="779700"/>
          </a:xfrm>
          <a:prstGeom prst="rect">
            <a:avLst/>
          </a:prstGeom>
        </p:spPr>
        <p:txBody>
          <a:bodyPr spcFirstLastPara="1" wrap="square" lIns="274300" tIns="0" rIns="182875" bIns="0" anchor="ctr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cxnSp>
        <p:nvCxnSpPr>
          <p:cNvPr id="536" name="Google Shape;536;p24"/>
          <p:cNvCxnSpPr/>
          <p:nvPr/>
        </p:nvCxnSpPr>
        <p:spPr>
          <a:xfrm rot="10800000">
            <a:off x="1040500" y="4683125"/>
            <a:ext cx="758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7" name="Google Shape;537;p24"/>
          <p:cNvSpPr/>
          <p:nvPr>
            <p:ph type="pic" idx="5"/>
          </p:nvPr>
        </p:nvSpPr>
        <p:spPr>
          <a:xfrm>
            <a:off x="1046150" y="3907375"/>
            <a:ext cx="771600" cy="77160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24"/>
          <p:cNvSpPr txBox="1"/>
          <p:nvPr>
            <p:ph type="title"/>
          </p:nvPr>
        </p:nvSpPr>
        <p:spPr>
          <a:xfrm flipH="1">
            <a:off x="1046200" y="722375"/>
            <a:ext cx="5726100" cy="15711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Font typeface="Gowun Batang"/>
              <a:buNone/>
              <a:defRPr sz="5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">
  <p:cSld name="BLANK_4">
    <p:bg>
      <p:bgPr>
        <a:solidFill>
          <a:schemeClr val="lt1"/>
        </a:solidFill>
        <a:effectLst/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5"/>
          <p:cNvGrpSpPr/>
          <p:nvPr/>
        </p:nvGrpSpPr>
        <p:grpSpPr>
          <a:xfrm>
            <a:off x="-800" y="-150"/>
            <a:ext cx="9145250" cy="5144250"/>
            <a:chOff x="-800" y="-150"/>
            <a:chExt cx="9145250" cy="5144250"/>
          </a:xfrm>
        </p:grpSpPr>
        <p:cxnSp>
          <p:nvCxnSpPr>
            <p:cNvPr id="541" name="Google Shape;541;p25"/>
            <p:cNvCxnSpPr/>
            <p:nvPr/>
          </p:nvCxnSpPr>
          <p:spPr>
            <a:xfrm>
              <a:off x="514575" y="-150"/>
              <a:ext cx="0" cy="514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2" name="Google Shape;542;p25"/>
            <p:cNvCxnSpPr/>
            <p:nvPr/>
          </p:nvCxnSpPr>
          <p:spPr>
            <a:xfrm rot="10800000">
              <a:off x="-800" y="52112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3" name="Google Shape;543;p25"/>
            <p:cNvCxnSpPr/>
            <p:nvPr/>
          </p:nvCxnSpPr>
          <p:spPr>
            <a:xfrm>
              <a:off x="7228800" y="450"/>
              <a:ext cx="0" cy="52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4" name="Google Shape;544;p25"/>
            <p:cNvCxnSpPr/>
            <p:nvPr/>
          </p:nvCxnSpPr>
          <p:spPr>
            <a:xfrm>
              <a:off x="8622600" y="528"/>
              <a:ext cx="0" cy="5143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5" name="Google Shape;545;p25"/>
            <p:cNvCxnSpPr/>
            <p:nvPr/>
          </p:nvCxnSpPr>
          <p:spPr>
            <a:xfrm rot="10800000">
              <a:off x="-450" y="36104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6" name="Google Shape;546;p25"/>
            <p:cNvCxnSpPr/>
            <p:nvPr/>
          </p:nvCxnSpPr>
          <p:spPr>
            <a:xfrm rot="10800000">
              <a:off x="-450" y="46195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7" name="Google Shape;547;p25"/>
            <p:cNvCxnSpPr/>
            <p:nvPr/>
          </p:nvCxnSpPr>
          <p:spPr>
            <a:xfrm>
              <a:off x="7228850" y="3609300"/>
              <a:ext cx="0" cy="1534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48" name="Google Shape;548;p25"/>
          <p:cNvSpPr txBox="1"/>
          <p:nvPr>
            <p:ph type="title"/>
          </p:nvPr>
        </p:nvSpPr>
        <p:spPr>
          <a:xfrm>
            <a:off x="521800" y="1251350"/>
            <a:ext cx="8100900" cy="15315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9" name="Google Shape;549;p25"/>
          <p:cNvSpPr txBox="1"/>
          <p:nvPr>
            <p:ph type="subTitle" idx="1"/>
          </p:nvPr>
        </p:nvSpPr>
        <p:spPr>
          <a:xfrm>
            <a:off x="518400" y="3609525"/>
            <a:ext cx="6710400" cy="1010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_1_1_1_1_1_1_1_1_1_1">
    <p:bg>
      <p:bgPr>
        <a:solidFill>
          <a:schemeClr val="lt2"/>
        </a:solidFill>
        <a:effectLst/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6"/>
          <p:cNvGrpSpPr/>
          <p:nvPr/>
        </p:nvGrpSpPr>
        <p:grpSpPr>
          <a:xfrm rot="5400000">
            <a:off x="596065" y="4459673"/>
            <a:ext cx="369896" cy="333900"/>
            <a:chOff x="96076" y="654376"/>
            <a:chExt cx="369896" cy="333900"/>
          </a:xfrm>
        </p:grpSpPr>
        <p:cxnSp>
          <p:nvCxnSpPr>
            <p:cNvPr id="552" name="Google Shape;552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3" name="Google Shape;553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55" name="Google Shape;555;p26"/>
          <p:cNvGrpSpPr/>
          <p:nvPr/>
        </p:nvGrpSpPr>
        <p:grpSpPr>
          <a:xfrm rot="5400000">
            <a:off x="596065" y="3723173"/>
            <a:ext cx="369896" cy="333900"/>
            <a:chOff x="96076" y="654376"/>
            <a:chExt cx="369896" cy="333900"/>
          </a:xfrm>
        </p:grpSpPr>
        <p:cxnSp>
          <p:nvCxnSpPr>
            <p:cNvPr id="556" name="Google Shape;556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7" name="Google Shape;557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58" name="Google Shape;558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59" name="Google Shape;559;p26"/>
          <p:cNvGrpSpPr/>
          <p:nvPr/>
        </p:nvGrpSpPr>
        <p:grpSpPr>
          <a:xfrm rot="5400000">
            <a:off x="596065" y="2986673"/>
            <a:ext cx="369896" cy="333900"/>
            <a:chOff x="96076" y="654376"/>
            <a:chExt cx="369896" cy="333900"/>
          </a:xfrm>
        </p:grpSpPr>
        <p:cxnSp>
          <p:nvCxnSpPr>
            <p:cNvPr id="560" name="Google Shape;560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1" name="Google Shape;561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62" name="Google Shape;562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63" name="Google Shape;563;p26"/>
          <p:cNvGrpSpPr/>
          <p:nvPr/>
        </p:nvGrpSpPr>
        <p:grpSpPr>
          <a:xfrm rot="5400000">
            <a:off x="596065" y="2250173"/>
            <a:ext cx="369896" cy="333900"/>
            <a:chOff x="96076" y="654376"/>
            <a:chExt cx="369896" cy="333900"/>
          </a:xfrm>
        </p:grpSpPr>
        <p:cxnSp>
          <p:nvCxnSpPr>
            <p:cNvPr id="564" name="Google Shape;564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5" name="Google Shape;565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66" name="Google Shape;566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67" name="Google Shape;567;p26"/>
          <p:cNvGrpSpPr/>
          <p:nvPr/>
        </p:nvGrpSpPr>
        <p:grpSpPr>
          <a:xfrm rot="5400000">
            <a:off x="594827" y="1513673"/>
            <a:ext cx="369896" cy="333900"/>
            <a:chOff x="96076" y="654376"/>
            <a:chExt cx="369896" cy="333900"/>
          </a:xfrm>
        </p:grpSpPr>
        <p:cxnSp>
          <p:nvCxnSpPr>
            <p:cNvPr id="568" name="Google Shape;568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9" name="Google Shape;569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0" name="Google Shape;570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71" name="Google Shape;571;p26"/>
          <p:cNvGrpSpPr/>
          <p:nvPr/>
        </p:nvGrpSpPr>
        <p:grpSpPr>
          <a:xfrm rot="5400000">
            <a:off x="594827" y="777173"/>
            <a:ext cx="369896" cy="333900"/>
            <a:chOff x="96076" y="654376"/>
            <a:chExt cx="369896" cy="333900"/>
          </a:xfrm>
        </p:grpSpPr>
        <p:cxnSp>
          <p:nvCxnSpPr>
            <p:cNvPr id="572" name="Google Shape;572;p2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3" name="Google Shape;573;p2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4" name="Google Shape;574;p2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575" name="Google Shape;575;p26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2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2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26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26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0" name="Google Shape;580;p26"/>
          <p:cNvSpPr txBox="1"/>
          <p:nvPr>
            <p:ph type="title"/>
          </p:nvPr>
        </p:nvSpPr>
        <p:spPr>
          <a:xfrm>
            <a:off x="1042100" y="334925"/>
            <a:ext cx="75765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cxnSp>
        <p:nvCxnSpPr>
          <p:cNvPr id="581" name="Google Shape;581;p26"/>
          <p:cNvCxnSpPr/>
          <p:nvPr/>
        </p:nvCxnSpPr>
        <p:spPr>
          <a:xfrm>
            <a:off x="1045950" y="2053193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2" name="Google Shape;582;p26"/>
          <p:cNvCxnSpPr/>
          <p:nvPr/>
        </p:nvCxnSpPr>
        <p:spPr>
          <a:xfrm>
            <a:off x="1045950" y="2800742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3" name="Google Shape;583;p26"/>
          <p:cNvCxnSpPr/>
          <p:nvPr/>
        </p:nvCxnSpPr>
        <p:spPr>
          <a:xfrm>
            <a:off x="1045950" y="3542475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4" name="Google Shape;584;p26"/>
          <p:cNvCxnSpPr/>
          <p:nvPr/>
        </p:nvCxnSpPr>
        <p:spPr>
          <a:xfrm>
            <a:off x="1045950" y="4297588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5" name="Google Shape;585;p26"/>
          <p:cNvCxnSpPr/>
          <p:nvPr/>
        </p:nvCxnSpPr>
        <p:spPr>
          <a:xfrm>
            <a:off x="1045950" y="1307575"/>
            <a:ext cx="8098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6" name="Google Shape;586;p26"/>
          <p:cNvSpPr txBox="1"/>
          <p:nvPr>
            <p:ph type="subTitle" idx="1"/>
          </p:nvPr>
        </p:nvSpPr>
        <p:spPr>
          <a:xfrm>
            <a:off x="1042100" y="666250"/>
            <a:ext cx="75819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587" name="Google Shape;587;p26"/>
          <p:cNvSpPr txBox="1"/>
          <p:nvPr>
            <p:ph type="subTitle" idx="2"/>
          </p:nvPr>
        </p:nvSpPr>
        <p:spPr>
          <a:xfrm>
            <a:off x="1042100" y="1307575"/>
            <a:ext cx="7581900" cy="745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588" name="Google Shape;588;p26"/>
          <p:cNvSpPr txBox="1"/>
          <p:nvPr>
            <p:ph type="subTitle" idx="3"/>
          </p:nvPr>
        </p:nvSpPr>
        <p:spPr>
          <a:xfrm>
            <a:off x="1042100" y="2052275"/>
            <a:ext cx="7581900" cy="748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589" name="Google Shape;589;p26"/>
          <p:cNvSpPr txBox="1"/>
          <p:nvPr>
            <p:ph type="subTitle" idx="4"/>
          </p:nvPr>
        </p:nvSpPr>
        <p:spPr>
          <a:xfrm>
            <a:off x="1042100" y="2801150"/>
            <a:ext cx="7581900" cy="741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590" name="Google Shape;590;p26"/>
          <p:cNvSpPr txBox="1"/>
          <p:nvPr>
            <p:ph type="subTitle" idx="5"/>
          </p:nvPr>
        </p:nvSpPr>
        <p:spPr>
          <a:xfrm>
            <a:off x="1042100" y="3542450"/>
            <a:ext cx="7581900" cy="75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591" name="Google Shape;591;p26"/>
          <p:cNvSpPr txBox="1"/>
          <p:nvPr>
            <p:ph type="subTitle" idx="6"/>
          </p:nvPr>
        </p:nvSpPr>
        <p:spPr>
          <a:xfrm>
            <a:off x="1042100" y="4297650"/>
            <a:ext cx="7581900" cy="75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BLANK_1_1_3">
    <p:bg>
      <p:bgPr>
        <a:solidFill>
          <a:schemeClr val="lt2"/>
        </a:solidFill>
        <a:effectLst/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27"/>
          <p:cNvGrpSpPr/>
          <p:nvPr/>
        </p:nvGrpSpPr>
        <p:grpSpPr>
          <a:xfrm rot="5400000">
            <a:off x="593777" y="548798"/>
            <a:ext cx="369896" cy="333900"/>
            <a:chOff x="96076" y="654376"/>
            <a:chExt cx="369896" cy="333900"/>
          </a:xfrm>
        </p:grpSpPr>
        <p:cxnSp>
          <p:nvCxnSpPr>
            <p:cNvPr id="594" name="Google Shape;594;p27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5" name="Google Shape;595;p27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97" name="Google Shape;597;p27"/>
          <p:cNvSpPr txBox="1"/>
          <p:nvPr>
            <p:ph type="body" idx="1"/>
          </p:nvPr>
        </p:nvSpPr>
        <p:spPr>
          <a:xfrm>
            <a:off x="1042100" y="1307575"/>
            <a:ext cx="3977100" cy="3522300"/>
          </a:xfrm>
          <a:prstGeom prst="rect">
            <a:avLst/>
          </a:prstGeom>
        </p:spPr>
        <p:txBody>
          <a:bodyPr spcFirstLastPara="1" wrap="square" lIns="274300" tIns="27430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598" name="Google Shape;598;p27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9" name="Google Shape;599;p2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0" name="Google Shape;600;p2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1" name="Google Shape;601;p27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2" name="Google Shape;602;p27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3" name="Google Shape;603;p27"/>
          <p:cNvSpPr txBox="1"/>
          <p:nvPr>
            <p:ph type="title"/>
          </p:nvPr>
        </p:nvSpPr>
        <p:spPr>
          <a:xfrm flipH="1">
            <a:off x="1040750" y="334850"/>
            <a:ext cx="7581900" cy="88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owun Batang"/>
              <a:buNone/>
              <a:defRPr/>
            </a:lvl9pPr>
          </a:lstStyle>
          <a:p/>
        </p:txBody>
      </p:sp>
      <p:cxnSp>
        <p:nvCxnSpPr>
          <p:cNvPr id="604" name="Google Shape;604;p27"/>
          <p:cNvCxnSpPr/>
          <p:nvPr/>
        </p:nvCxnSpPr>
        <p:spPr>
          <a:xfrm>
            <a:off x="1042100" y="121745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BLANK_1">
    <p:bg>
      <p:bgPr>
        <a:solidFill>
          <a:schemeClr val="lt2"/>
        </a:solidFill>
        <a:effectLst/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8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607" name="Google Shape;607;p28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28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9" name="Google Shape;609;p2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0" name="Google Shape;610;p2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28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ALT 1">
  <p:cSld name="BLANK_1_6">
    <p:bg>
      <p:bgPr>
        <a:solidFill>
          <a:schemeClr val="lt2"/>
        </a:solidFill>
        <a:effectLst/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614" name="Google Shape;614;p29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5" name="Google Shape;615;p29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6" name="Google Shape;616;p2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2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29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9" name="Google Shape;619;p29"/>
          <p:cNvSpPr txBox="1"/>
          <p:nvPr>
            <p:ph type="subTitle" idx="1" hasCustomPrompt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>
            <a:r>
              <a:rPr lang="en-GB">
                <a:sym typeface="+mn-ea"/>
              </a:rPr>
              <a:t>Frits Sweijen</a:t>
            </a:r>
            <a:endParaRPr lang="en-US" altLang="en-GB">
              <a:sym typeface="+mn-ea"/>
            </a:endParaRPr>
          </a:p>
        </p:txBody>
      </p:sp>
      <p:sp>
        <p:nvSpPr>
          <p:cNvPr id="620" name="Google Shape;620;p29"/>
          <p:cNvSpPr txBox="1"/>
          <p:nvPr>
            <p:ph type="subTitle" idx="2" hasCustomPrompt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>
            <a:r>
              <a:rPr lang="en-GB">
                <a:sym typeface="+mn-ea"/>
              </a:rPr>
              <a:t>International VLBI Technology Workshop</a:t>
            </a:r>
          </a:p>
        </p:txBody>
      </p:sp>
      <p:sp>
        <p:nvSpPr>
          <p:cNvPr id="621" name="Google Shape;621;p29"/>
          <p:cNvSpPr txBox="1"/>
          <p:nvPr>
            <p:ph type="subTitle" idx="3" hasCustomPrompt="1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>
            <a:r>
              <a:rPr lang="en-GB">
                <a:sym typeface="+mn-ea"/>
              </a:rPr>
              <a:t>October </a:t>
            </a:r>
            <a:r>
              <a:rPr lang="en-US" altLang="en-GB">
                <a:sym typeface="+mn-ea"/>
              </a:rPr>
              <a:t>22nd</a:t>
            </a:r>
            <a:r>
              <a:rPr lang="en-GB">
                <a:sym typeface="+mn-ea"/>
              </a:rPr>
              <a:t>, 2025 // Chalmers, Gothenburg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ALT 3">
  <p:cSld name="BLANK_3">
    <p:bg>
      <p:bgPr>
        <a:solidFill>
          <a:schemeClr val="dk2"/>
        </a:solidFill>
        <a:effectLst/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30"/>
          <p:cNvGrpSpPr/>
          <p:nvPr/>
        </p:nvGrpSpPr>
        <p:grpSpPr>
          <a:xfrm>
            <a:off x="-800" y="-150"/>
            <a:ext cx="9145250" cy="5144250"/>
            <a:chOff x="-800" y="-150"/>
            <a:chExt cx="9145250" cy="5144250"/>
          </a:xfrm>
        </p:grpSpPr>
        <p:cxnSp>
          <p:nvCxnSpPr>
            <p:cNvPr id="624" name="Google Shape;624;p30"/>
            <p:cNvCxnSpPr/>
            <p:nvPr/>
          </p:nvCxnSpPr>
          <p:spPr>
            <a:xfrm>
              <a:off x="514575" y="-150"/>
              <a:ext cx="0" cy="5143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5" name="Google Shape;625;p30"/>
            <p:cNvCxnSpPr/>
            <p:nvPr/>
          </p:nvCxnSpPr>
          <p:spPr>
            <a:xfrm rot="10800000">
              <a:off x="-800" y="52112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6" name="Google Shape;626;p30"/>
            <p:cNvCxnSpPr/>
            <p:nvPr/>
          </p:nvCxnSpPr>
          <p:spPr>
            <a:xfrm>
              <a:off x="7228800" y="450"/>
              <a:ext cx="0" cy="5214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7" name="Google Shape;627;p30"/>
            <p:cNvCxnSpPr/>
            <p:nvPr/>
          </p:nvCxnSpPr>
          <p:spPr>
            <a:xfrm>
              <a:off x="8622600" y="528"/>
              <a:ext cx="0" cy="51432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8" name="Google Shape;628;p30"/>
            <p:cNvCxnSpPr/>
            <p:nvPr/>
          </p:nvCxnSpPr>
          <p:spPr>
            <a:xfrm rot="10800000">
              <a:off x="-450" y="36104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9" name="Google Shape;629;p30"/>
            <p:cNvCxnSpPr/>
            <p:nvPr/>
          </p:nvCxnSpPr>
          <p:spPr>
            <a:xfrm rot="10800000">
              <a:off x="-450" y="4619575"/>
              <a:ext cx="9144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0" name="Google Shape;630;p30"/>
            <p:cNvCxnSpPr/>
            <p:nvPr/>
          </p:nvCxnSpPr>
          <p:spPr>
            <a:xfrm>
              <a:off x="7228850" y="3609300"/>
              <a:ext cx="0" cy="153480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1" name="Google Shape;631;p30"/>
          <p:cNvSpPr txBox="1"/>
          <p:nvPr>
            <p:ph type="title"/>
          </p:nvPr>
        </p:nvSpPr>
        <p:spPr>
          <a:xfrm>
            <a:off x="521800" y="1251350"/>
            <a:ext cx="8100900" cy="15315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2" name="Google Shape;632;p30"/>
          <p:cNvSpPr txBox="1"/>
          <p:nvPr>
            <p:ph type="subTitle" idx="1"/>
          </p:nvPr>
        </p:nvSpPr>
        <p:spPr>
          <a:xfrm>
            <a:off x="521800" y="2782875"/>
            <a:ext cx="8100900" cy="3387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None/>
              <a:defRPr sz="1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33" name="Google Shape;633;p30"/>
          <p:cNvSpPr txBox="1"/>
          <p:nvPr>
            <p:ph type="subTitle" idx="2"/>
          </p:nvPr>
        </p:nvSpPr>
        <p:spPr>
          <a:xfrm>
            <a:off x="518400" y="3609525"/>
            <a:ext cx="6710400" cy="1010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4" name="Google Shape;634;p30"/>
          <p:cNvSpPr txBox="1"/>
          <p:nvPr>
            <p:ph type="subTitle" idx="3"/>
          </p:nvPr>
        </p:nvSpPr>
        <p:spPr>
          <a:xfrm>
            <a:off x="3171350" y="11075"/>
            <a:ext cx="40575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5" name="Google Shape;635;p30"/>
          <p:cNvSpPr txBox="1"/>
          <p:nvPr>
            <p:ph type="subTitle" idx="4"/>
          </p:nvPr>
        </p:nvSpPr>
        <p:spPr>
          <a:xfrm>
            <a:off x="7228800" y="11075"/>
            <a:ext cx="13938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ummary">
  <p:cSld name="BLANK_1_1_1_1_1_1_1_2_1">
    <p:bg>
      <p:bgPr>
        <a:solidFill>
          <a:schemeClr val="lt2"/>
        </a:solidFill>
        <a:effectLst/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type="title"/>
          </p:nvPr>
        </p:nvSpPr>
        <p:spPr>
          <a:xfrm>
            <a:off x="1040950" y="1667775"/>
            <a:ext cx="20220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type="body" idx="1"/>
          </p:nvPr>
        </p:nvSpPr>
        <p:spPr>
          <a:xfrm>
            <a:off x="1041000" y="2309175"/>
            <a:ext cx="20220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36" name="Google Shape;36;p4"/>
          <p:cNvSpPr txBox="1"/>
          <p:nvPr>
            <p:ph type="title" idx="2"/>
          </p:nvPr>
        </p:nvSpPr>
        <p:spPr>
          <a:xfrm>
            <a:off x="3065850" y="1667775"/>
            <a:ext cx="20253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type="body" idx="3"/>
          </p:nvPr>
        </p:nvSpPr>
        <p:spPr>
          <a:xfrm>
            <a:off x="3065900" y="2309175"/>
            <a:ext cx="20253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38" name="Google Shape;38;p4"/>
          <p:cNvSpPr txBox="1"/>
          <p:nvPr>
            <p:ph type="title" idx="4"/>
          </p:nvPr>
        </p:nvSpPr>
        <p:spPr>
          <a:xfrm>
            <a:off x="5090675" y="1667775"/>
            <a:ext cx="20277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type="body" idx="5"/>
          </p:nvPr>
        </p:nvSpPr>
        <p:spPr>
          <a:xfrm>
            <a:off x="5090725" y="2309175"/>
            <a:ext cx="20277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0" name="Google Shape;40;p4"/>
          <p:cNvSpPr txBox="1"/>
          <p:nvPr>
            <p:ph type="title" idx="6"/>
          </p:nvPr>
        </p:nvSpPr>
        <p:spPr>
          <a:xfrm>
            <a:off x="7118725" y="1667775"/>
            <a:ext cx="20253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type="body" idx="7"/>
          </p:nvPr>
        </p:nvSpPr>
        <p:spPr>
          <a:xfrm>
            <a:off x="7118775" y="2309175"/>
            <a:ext cx="20253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2" name="Google Shape;42;p4"/>
          <p:cNvSpPr txBox="1"/>
          <p:nvPr>
            <p:ph type="title" idx="8"/>
          </p:nvPr>
        </p:nvSpPr>
        <p:spPr>
          <a:xfrm>
            <a:off x="1040950" y="3584775"/>
            <a:ext cx="20220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type="body" idx="9"/>
          </p:nvPr>
        </p:nvSpPr>
        <p:spPr>
          <a:xfrm>
            <a:off x="1041000" y="4226175"/>
            <a:ext cx="20220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4" name="Google Shape;44;p4"/>
          <p:cNvSpPr txBox="1"/>
          <p:nvPr>
            <p:ph type="title" idx="13"/>
          </p:nvPr>
        </p:nvSpPr>
        <p:spPr>
          <a:xfrm>
            <a:off x="3065850" y="3584775"/>
            <a:ext cx="20253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type="body" idx="14"/>
          </p:nvPr>
        </p:nvSpPr>
        <p:spPr>
          <a:xfrm>
            <a:off x="3065900" y="4226175"/>
            <a:ext cx="20253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6" name="Google Shape;46;p4"/>
          <p:cNvSpPr txBox="1"/>
          <p:nvPr>
            <p:ph type="title" idx="15"/>
          </p:nvPr>
        </p:nvSpPr>
        <p:spPr>
          <a:xfrm>
            <a:off x="5090675" y="3584775"/>
            <a:ext cx="20277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7" name="Google Shape;47;p4"/>
          <p:cNvSpPr txBox="1"/>
          <p:nvPr>
            <p:ph type="body" idx="16"/>
          </p:nvPr>
        </p:nvSpPr>
        <p:spPr>
          <a:xfrm>
            <a:off x="5090725" y="4226175"/>
            <a:ext cx="20277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48" name="Google Shape;48;p4"/>
          <p:cNvSpPr txBox="1"/>
          <p:nvPr>
            <p:ph type="title" idx="17"/>
          </p:nvPr>
        </p:nvSpPr>
        <p:spPr>
          <a:xfrm>
            <a:off x="7118725" y="3584775"/>
            <a:ext cx="2025300" cy="6414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 Medium"/>
              <a:buNone/>
              <a:defRPr sz="15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9" name="Google Shape;49;p4"/>
          <p:cNvSpPr txBox="1"/>
          <p:nvPr>
            <p:ph type="body" idx="18"/>
          </p:nvPr>
        </p:nvSpPr>
        <p:spPr>
          <a:xfrm>
            <a:off x="7118775" y="4226175"/>
            <a:ext cx="2025300" cy="684900"/>
          </a:xfrm>
          <a:prstGeom prst="rect">
            <a:avLst/>
          </a:prstGeom>
        </p:spPr>
        <p:txBody>
          <a:bodyPr spcFirstLastPara="1" wrap="square" lIns="18287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50" name="Google Shape;50;p4"/>
          <p:cNvSpPr txBox="1"/>
          <p:nvPr>
            <p:ph type="subTitle" idx="19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51" name="Google Shape;51;p4"/>
          <p:cNvSpPr txBox="1"/>
          <p:nvPr>
            <p:ph type="title" idx="20"/>
          </p:nvPr>
        </p:nvSpPr>
        <p:spPr>
          <a:xfrm flipH="1">
            <a:off x="1046169" y="666261"/>
            <a:ext cx="75765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p4"/>
          <p:cNvSpPr txBox="1"/>
          <p:nvPr>
            <p:ph type="subTitle" idx="21"/>
          </p:nvPr>
        </p:nvSpPr>
        <p:spPr>
          <a:xfrm>
            <a:off x="10421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53" name="Google Shape;53;p4"/>
          <p:cNvSpPr txBox="1"/>
          <p:nvPr>
            <p:ph type="subTitle" idx="2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54" name="Google Shape;54;p4"/>
          <p:cNvSpPr txBox="1"/>
          <p:nvPr>
            <p:ph type="subTitle" idx="23"/>
          </p:nvPr>
        </p:nvSpPr>
        <p:spPr>
          <a:xfrm>
            <a:off x="1041050" y="334925"/>
            <a:ext cx="75819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ALT 6">
  <p:cSld name="BLANK_2">
    <p:bg>
      <p:bgPr>
        <a:solidFill>
          <a:schemeClr val="dk2"/>
        </a:solidFill>
        <a:effectLst/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Google Shape;637;p31"/>
          <p:cNvCxnSpPr/>
          <p:nvPr/>
        </p:nvCxnSpPr>
        <p:spPr>
          <a:xfrm>
            <a:off x="514575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8" name="Google Shape;638;p31"/>
          <p:cNvCxnSpPr/>
          <p:nvPr/>
        </p:nvCxnSpPr>
        <p:spPr>
          <a:xfrm>
            <a:off x="8622600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9" name="Google Shape;639;p31"/>
          <p:cNvCxnSpPr/>
          <p:nvPr/>
        </p:nvCxnSpPr>
        <p:spPr>
          <a:xfrm>
            <a:off x="-675" y="5211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0" name="Google Shape;640;p31"/>
          <p:cNvCxnSpPr/>
          <p:nvPr/>
        </p:nvCxnSpPr>
        <p:spPr>
          <a:xfrm>
            <a:off x="-675" y="46194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1" name="Google Shape;641;p31"/>
          <p:cNvCxnSpPr/>
          <p:nvPr/>
        </p:nvCxnSpPr>
        <p:spPr>
          <a:xfrm>
            <a:off x="-675" y="3464200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2" name="Google Shape;642;p31"/>
          <p:cNvCxnSpPr/>
          <p:nvPr/>
        </p:nvCxnSpPr>
        <p:spPr>
          <a:xfrm>
            <a:off x="516375" y="4043175"/>
            <a:ext cx="8111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3" name="Google Shape;643;p31"/>
          <p:cNvCxnSpPr/>
          <p:nvPr/>
        </p:nvCxnSpPr>
        <p:spPr>
          <a:xfrm>
            <a:off x="4572000" y="3464200"/>
            <a:ext cx="0" cy="576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4" name="Google Shape;644;p31"/>
          <p:cNvSpPr txBox="1"/>
          <p:nvPr>
            <p:ph type="title"/>
          </p:nvPr>
        </p:nvSpPr>
        <p:spPr>
          <a:xfrm>
            <a:off x="511600" y="913900"/>
            <a:ext cx="81111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5" name="Google Shape;645;p31"/>
          <p:cNvSpPr txBox="1"/>
          <p:nvPr>
            <p:ph type="subTitle" idx="1"/>
          </p:nvPr>
        </p:nvSpPr>
        <p:spPr>
          <a:xfrm>
            <a:off x="511500" y="2515913"/>
            <a:ext cx="81111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ALT 4">
  <p:cSld name="BLANK_2_2">
    <p:bg>
      <p:bgPr>
        <a:solidFill>
          <a:schemeClr val="dk2"/>
        </a:solidFill>
        <a:effectLst/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2"/>
          <p:cNvSpPr txBox="1"/>
          <p:nvPr>
            <p:ph type="subTitle" idx="1"/>
          </p:nvPr>
        </p:nvSpPr>
        <p:spPr>
          <a:xfrm>
            <a:off x="514575" y="3467000"/>
            <a:ext cx="4057500" cy="576300"/>
          </a:xfrm>
          <a:prstGeom prst="rect">
            <a:avLst/>
          </a:prstGeom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8" name="Google Shape;648;p32"/>
          <p:cNvSpPr txBox="1"/>
          <p:nvPr>
            <p:ph type="subTitle" idx="2"/>
          </p:nvPr>
        </p:nvSpPr>
        <p:spPr>
          <a:xfrm>
            <a:off x="4572000" y="3467000"/>
            <a:ext cx="4057500" cy="5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9" name="Google Shape;649;p32"/>
          <p:cNvSpPr txBox="1"/>
          <p:nvPr>
            <p:ph type="subTitle" idx="3"/>
          </p:nvPr>
        </p:nvSpPr>
        <p:spPr>
          <a:xfrm>
            <a:off x="518400" y="4043175"/>
            <a:ext cx="8111100" cy="5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50" name="Google Shape;650;p32"/>
          <p:cNvCxnSpPr/>
          <p:nvPr/>
        </p:nvCxnSpPr>
        <p:spPr>
          <a:xfrm>
            <a:off x="514575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1" name="Google Shape;651;p32"/>
          <p:cNvCxnSpPr/>
          <p:nvPr/>
        </p:nvCxnSpPr>
        <p:spPr>
          <a:xfrm>
            <a:off x="8622600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2" name="Google Shape;652;p32"/>
          <p:cNvCxnSpPr/>
          <p:nvPr/>
        </p:nvCxnSpPr>
        <p:spPr>
          <a:xfrm>
            <a:off x="-675" y="5211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3" name="Google Shape;653;p32"/>
          <p:cNvCxnSpPr/>
          <p:nvPr/>
        </p:nvCxnSpPr>
        <p:spPr>
          <a:xfrm>
            <a:off x="-675" y="46194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4" name="Google Shape;654;p32"/>
          <p:cNvCxnSpPr/>
          <p:nvPr/>
        </p:nvCxnSpPr>
        <p:spPr>
          <a:xfrm>
            <a:off x="-675" y="3464200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5" name="Google Shape;655;p32"/>
          <p:cNvCxnSpPr/>
          <p:nvPr/>
        </p:nvCxnSpPr>
        <p:spPr>
          <a:xfrm>
            <a:off x="516375" y="4043175"/>
            <a:ext cx="8111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6" name="Google Shape;656;p32"/>
          <p:cNvCxnSpPr/>
          <p:nvPr/>
        </p:nvCxnSpPr>
        <p:spPr>
          <a:xfrm>
            <a:off x="4572000" y="3464200"/>
            <a:ext cx="0" cy="576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7" name="Google Shape;657;p32"/>
          <p:cNvSpPr txBox="1"/>
          <p:nvPr>
            <p:ph type="title"/>
          </p:nvPr>
        </p:nvSpPr>
        <p:spPr>
          <a:xfrm>
            <a:off x="511600" y="913900"/>
            <a:ext cx="81111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8" name="Google Shape;658;p32"/>
          <p:cNvSpPr txBox="1"/>
          <p:nvPr>
            <p:ph type="subTitle" idx="4"/>
          </p:nvPr>
        </p:nvSpPr>
        <p:spPr>
          <a:xfrm>
            <a:off x="511500" y="2515913"/>
            <a:ext cx="81111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Inter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ALT 5">
  <p:cSld name="BLANK_2_1">
    <p:bg>
      <p:bgPr>
        <a:solidFill>
          <a:schemeClr val="lt1"/>
        </a:solidFill>
        <a:effectLst/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" name="Google Shape;660;p33"/>
          <p:cNvCxnSpPr/>
          <p:nvPr/>
        </p:nvCxnSpPr>
        <p:spPr>
          <a:xfrm>
            <a:off x="514575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1" name="Google Shape;661;p33"/>
          <p:cNvCxnSpPr/>
          <p:nvPr/>
        </p:nvCxnSpPr>
        <p:spPr>
          <a:xfrm>
            <a:off x="8622600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2" name="Google Shape;662;p33"/>
          <p:cNvCxnSpPr/>
          <p:nvPr/>
        </p:nvCxnSpPr>
        <p:spPr>
          <a:xfrm>
            <a:off x="-675" y="5211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3" name="Google Shape;663;p33"/>
          <p:cNvCxnSpPr/>
          <p:nvPr/>
        </p:nvCxnSpPr>
        <p:spPr>
          <a:xfrm>
            <a:off x="-675" y="46194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4" name="Google Shape;664;p33"/>
          <p:cNvCxnSpPr/>
          <p:nvPr/>
        </p:nvCxnSpPr>
        <p:spPr>
          <a:xfrm>
            <a:off x="-675" y="3464200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5" name="Google Shape;665;p33"/>
          <p:cNvCxnSpPr/>
          <p:nvPr/>
        </p:nvCxnSpPr>
        <p:spPr>
          <a:xfrm>
            <a:off x="516375" y="4043175"/>
            <a:ext cx="8111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6" name="Google Shape;666;p33"/>
          <p:cNvSpPr txBox="1"/>
          <p:nvPr>
            <p:ph type="title"/>
          </p:nvPr>
        </p:nvSpPr>
        <p:spPr>
          <a:xfrm>
            <a:off x="511600" y="913900"/>
            <a:ext cx="81111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Gowun Batang"/>
              <a:buNone/>
              <a:defRPr sz="5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7" name="Google Shape;667;p33"/>
          <p:cNvSpPr txBox="1"/>
          <p:nvPr>
            <p:ph type="subTitle" idx="1"/>
          </p:nvPr>
        </p:nvSpPr>
        <p:spPr>
          <a:xfrm>
            <a:off x="511500" y="2515913"/>
            <a:ext cx="81111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Inter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668" name="Google Shape;668;p33"/>
          <p:cNvSpPr txBox="1"/>
          <p:nvPr>
            <p:ph type="subTitle" idx="2"/>
          </p:nvPr>
        </p:nvSpPr>
        <p:spPr>
          <a:xfrm>
            <a:off x="514575" y="3467000"/>
            <a:ext cx="4057500" cy="5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9" name="Google Shape;669;p33"/>
          <p:cNvSpPr txBox="1"/>
          <p:nvPr>
            <p:ph type="subTitle" idx="3"/>
          </p:nvPr>
        </p:nvSpPr>
        <p:spPr>
          <a:xfrm>
            <a:off x="4572000" y="3467000"/>
            <a:ext cx="4057500" cy="576300"/>
          </a:xfrm>
          <a:prstGeom prst="rect">
            <a:avLst/>
          </a:prstGeom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0" name="Google Shape;670;p33"/>
          <p:cNvSpPr txBox="1"/>
          <p:nvPr>
            <p:ph type="subTitle" idx="4"/>
          </p:nvPr>
        </p:nvSpPr>
        <p:spPr>
          <a:xfrm>
            <a:off x="518400" y="4043175"/>
            <a:ext cx="8111100" cy="5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71" name="Google Shape;671;p33"/>
          <p:cNvCxnSpPr/>
          <p:nvPr/>
        </p:nvCxnSpPr>
        <p:spPr>
          <a:xfrm>
            <a:off x="4572000" y="3464200"/>
            <a:ext cx="0" cy="576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ark ALT">
  <p:cSld name="BLANK_1_5">
    <p:bg>
      <p:bgPr>
        <a:solidFill>
          <a:schemeClr val="lt1"/>
        </a:solidFill>
        <a:effectLst/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4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4" name="Google Shape;674;p34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5" name="Google Shape;675;p34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6" name="Google Shape;676;p34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77" name="Google Shape;677;p34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8" name="Google Shape;678;p34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9" name="Google Shape;679;p3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0" name="Google Shape;680;p3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1" name="Google Shape;681;p34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ecutive Team Intro - ALT 2">
  <p:cSld name="BLANK_1_3">
    <p:bg>
      <p:bgPr>
        <a:solidFill>
          <a:schemeClr val="lt2"/>
        </a:solidFill>
        <a:effectLst/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5"/>
          <p:cNvSpPr txBox="1"/>
          <p:nvPr>
            <p:ph type="body" idx="1"/>
          </p:nvPr>
        </p:nvSpPr>
        <p:spPr>
          <a:xfrm>
            <a:off x="4684025" y="3361000"/>
            <a:ext cx="2090100" cy="16113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1pPr>
            <a:lvl2pPr marL="914400" lvl="1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9pPr>
          </a:lstStyle>
          <a:p/>
        </p:txBody>
      </p:sp>
      <p:sp>
        <p:nvSpPr>
          <p:cNvPr id="684" name="Google Shape;684;p35"/>
          <p:cNvSpPr txBox="1"/>
          <p:nvPr>
            <p:ph type="body" idx="2"/>
          </p:nvPr>
        </p:nvSpPr>
        <p:spPr>
          <a:xfrm>
            <a:off x="6774125" y="3361250"/>
            <a:ext cx="2370600" cy="16113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1pPr>
            <a:lvl2pPr marL="914400" lvl="1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9pPr>
          </a:lstStyle>
          <a:p/>
        </p:txBody>
      </p:sp>
      <p:sp>
        <p:nvSpPr>
          <p:cNvPr id="685" name="Google Shape;685;p35"/>
          <p:cNvSpPr txBox="1"/>
          <p:nvPr>
            <p:ph type="body" idx="3"/>
          </p:nvPr>
        </p:nvSpPr>
        <p:spPr>
          <a:xfrm>
            <a:off x="2597175" y="3361000"/>
            <a:ext cx="2086800" cy="16113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1pPr>
            <a:lvl2pPr marL="914400" lvl="1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2pPr>
            <a:lvl3pPr marL="1371600" lvl="2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3pPr>
            <a:lvl4pPr marL="1828800" lvl="3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4pPr>
            <a:lvl5pPr marL="2286000" lvl="4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5pPr>
            <a:lvl6pPr marL="2743200" lvl="5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/>
            </a:lvl6pPr>
            <a:lvl7pPr marL="3200400" lvl="6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/>
            </a:lvl7pPr>
            <a:lvl8pPr marL="3657600" lvl="7" indent="-29210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/>
            </a:lvl8pPr>
            <a:lvl9pPr marL="4114800" lvl="8" indent="-292100" algn="ctr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/>
            </a:lvl9pPr>
          </a:lstStyle>
          <a:p/>
        </p:txBody>
      </p:sp>
      <p:sp>
        <p:nvSpPr>
          <p:cNvPr id="686" name="Google Shape;686;p35"/>
          <p:cNvSpPr txBox="1"/>
          <p:nvPr>
            <p:ph type="body" idx="4"/>
          </p:nvPr>
        </p:nvSpPr>
        <p:spPr>
          <a:xfrm>
            <a:off x="520425" y="3361000"/>
            <a:ext cx="2077500" cy="16113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687" name="Google Shape;687;p35"/>
          <p:cNvSpPr/>
          <p:nvPr/>
        </p:nvSpPr>
        <p:spPr>
          <a:xfrm rot="-5400000">
            <a:off x="7573550" y="1789950"/>
            <a:ext cx="771000" cy="237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688" name="Google Shape;688;p35"/>
          <p:cNvSpPr/>
          <p:nvPr/>
        </p:nvSpPr>
        <p:spPr>
          <a:xfrm rot="-5400000">
            <a:off x="5343575" y="1930200"/>
            <a:ext cx="771000" cy="2090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689" name="Google Shape;689;p35"/>
          <p:cNvSpPr/>
          <p:nvPr/>
        </p:nvSpPr>
        <p:spPr>
          <a:xfrm rot="-5400000">
            <a:off x="3255125" y="1931850"/>
            <a:ext cx="771000" cy="208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690" name="Google Shape;690;p35"/>
          <p:cNvSpPr/>
          <p:nvPr/>
        </p:nvSpPr>
        <p:spPr>
          <a:xfrm rot="-5400000">
            <a:off x="1173425" y="1936950"/>
            <a:ext cx="771000" cy="207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691" name="Google Shape;691;p35"/>
          <p:cNvSpPr txBox="1"/>
          <p:nvPr>
            <p:ph type="subTitle" idx="5"/>
          </p:nvPr>
        </p:nvSpPr>
        <p:spPr>
          <a:xfrm>
            <a:off x="520425" y="2589750"/>
            <a:ext cx="20901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92" name="Google Shape;692;p35"/>
          <p:cNvSpPr txBox="1"/>
          <p:nvPr>
            <p:ph type="subTitle" idx="6"/>
          </p:nvPr>
        </p:nvSpPr>
        <p:spPr>
          <a:xfrm>
            <a:off x="2597225" y="2589750"/>
            <a:ext cx="20766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93" name="Google Shape;693;p35"/>
          <p:cNvSpPr txBox="1"/>
          <p:nvPr>
            <p:ph type="subTitle" idx="7"/>
          </p:nvPr>
        </p:nvSpPr>
        <p:spPr>
          <a:xfrm>
            <a:off x="4685675" y="2589750"/>
            <a:ext cx="20901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94" name="Google Shape;694;p35"/>
          <p:cNvSpPr txBox="1"/>
          <p:nvPr>
            <p:ph type="subTitle" idx="8"/>
          </p:nvPr>
        </p:nvSpPr>
        <p:spPr>
          <a:xfrm>
            <a:off x="6773425" y="2589750"/>
            <a:ext cx="2370600" cy="7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95" name="Google Shape;695;p35"/>
          <p:cNvSpPr/>
          <p:nvPr>
            <p:ph type="pic" idx="9"/>
          </p:nvPr>
        </p:nvSpPr>
        <p:spPr>
          <a:xfrm>
            <a:off x="6773402" y="841675"/>
            <a:ext cx="23706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696" name="Google Shape;696;p35"/>
          <p:cNvSpPr/>
          <p:nvPr>
            <p:ph type="pic" idx="13"/>
          </p:nvPr>
        </p:nvSpPr>
        <p:spPr>
          <a:xfrm>
            <a:off x="4685838" y="841675"/>
            <a:ext cx="20868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697" name="Google Shape;697;p35"/>
          <p:cNvSpPr/>
          <p:nvPr>
            <p:ph type="pic" idx="14"/>
          </p:nvPr>
        </p:nvSpPr>
        <p:spPr>
          <a:xfrm>
            <a:off x="2597225" y="841675"/>
            <a:ext cx="2086800" cy="1748700"/>
          </a:xfrm>
          <a:prstGeom prst="rect">
            <a:avLst/>
          </a:prstGeom>
          <a:noFill/>
          <a:ln>
            <a:noFill/>
          </a:ln>
        </p:spPr>
      </p:sp>
      <p:sp>
        <p:nvSpPr>
          <p:cNvPr id="698" name="Google Shape;698;p35"/>
          <p:cNvSpPr/>
          <p:nvPr>
            <p:ph type="pic" idx="15"/>
          </p:nvPr>
        </p:nvSpPr>
        <p:spPr>
          <a:xfrm>
            <a:off x="520725" y="841675"/>
            <a:ext cx="2076600" cy="1748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99" name="Google Shape;699;p35"/>
          <p:cNvCxnSpPr/>
          <p:nvPr/>
        </p:nvCxnSpPr>
        <p:spPr>
          <a:xfrm>
            <a:off x="2598000" y="842050"/>
            <a:ext cx="0" cy="430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0" name="Google Shape;700;p35"/>
          <p:cNvCxnSpPr/>
          <p:nvPr/>
        </p:nvCxnSpPr>
        <p:spPr>
          <a:xfrm>
            <a:off x="6773750" y="841675"/>
            <a:ext cx="0" cy="430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1" name="Google Shape;701;p35"/>
          <p:cNvCxnSpPr/>
          <p:nvPr/>
        </p:nvCxnSpPr>
        <p:spPr>
          <a:xfrm>
            <a:off x="4684713" y="842026"/>
            <a:ext cx="0" cy="430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2" name="Google Shape;702;p35"/>
          <p:cNvCxnSpPr/>
          <p:nvPr/>
        </p:nvCxnSpPr>
        <p:spPr>
          <a:xfrm rot="10800000">
            <a:off x="520800" y="33610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3" name="Google Shape;703;p35"/>
          <p:cNvCxnSpPr/>
          <p:nvPr/>
        </p:nvCxnSpPr>
        <p:spPr>
          <a:xfrm rot="10800000">
            <a:off x="520800" y="259042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4" name="Google Shape;704;p35"/>
          <p:cNvSpPr txBox="1"/>
          <p:nvPr>
            <p:ph type="subTitle" idx="16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05" name="Google Shape;705;p35"/>
          <p:cNvSpPr txBox="1"/>
          <p:nvPr>
            <p:ph type="subTitle" idx="17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06" name="Google Shape;706;p35"/>
          <p:cNvSpPr txBox="1"/>
          <p:nvPr>
            <p:ph type="subTitle" idx="18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707" name="Google Shape;707;p35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8" name="Google Shape;708;p35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9" name="Google Shape;709;p35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0" name="Google Shape;710;p35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1" name="Google Shape;711;p35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2" name="Google Shape;712;p35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">
  <p:cSld name="BLANK_1_1_2">
    <p:bg>
      <p:bgPr>
        <a:solidFill>
          <a:schemeClr val="lt1"/>
        </a:solidFill>
        <a:effectLst/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36"/>
          <p:cNvGrpSpPr/>
          <p:nvPr/>
        </p:nvGrpSpPr>
        <p:grpSpPr>
          <a:xfrm rot="5400000">
            <a:off x="593777" y="660623"/>
            <a:ext cx="369896" cy="333900"/>
            <a:chOff x="96076" y="654376"/>
            <a:chExt cx="369896" cy="333900"/>
          </a:xfrm>
        </p:grpSpPr>
        <p:cxnSp>
          <p:nvCxnSpPr>
            <p:cNvPr id="715" name="Google Shape;715;p3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6" name="Google Shape;716;p3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17" name="Google Shape;717;p3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18" name="Google Shape;718;p36"/>
          <p:cNvSpPr txBox="1"/>
          <p:nvPr>
            <p:ph type="title"/>
          </p:nvPr>
        </p:nvSpPr>
        <p:spPr>
          <a:xfrm flipH="1">
            <a:off x="1040750" y="334850"/>
            <a:ext cx="7581900" cy="88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wun Batang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9" name="Google Shape;719;p36"/>
          <p:cNvSpPr txBox="1"/>
          <p:nvPr>
            <p:ph type="body" idx="1"/>
          </p:nvPr>
        </p:nvSpPr>
        <p:spPr>
          <a:xfrm>
            <a:off x="1042100" y="1307575"/>
            <a:ext cx="3977100" cy="3522300"/>
          </a:xfrm>
          <a:prstGeom prst="rect">
            <a:avLst/>
          </a:prstGeom>
        </p:spPr>
        <p:txBody>
          <a:bodyPr spcFirstLastPara="1" wrap="square" lIns="274300" tIns="274300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20" name="Google Shape;720;p36"/>
          <p:cNvSpPr txBox="1"/>
          <p:nvPr>
            <p:ph type="subTitle" idx="2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1" name="Google Shape;721;p36"/>
          <p:cNvSpPr txBox="1"/>
          <p:nvPr>
            <p:ph type="subTitle" idx="3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2" name="Google Shape;722;p36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723" name="Google Shape;723;p36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4" name="Google Shape;724;p3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5" name="Google Shape;725;p3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6" name="Google Shape;726;p36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7" name="Google Shape;727;p36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8" name="Google Shape;728;p36"/>
          <p:cNvCxnSpPr/>
          <p:nvPr/>
        </p:nvCxnSpPr>
        <p:spPr>
          <a:xfrm>
            <a:off x="1042100" y="121745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BLANK_1_1_1">
    <p:bg>
      <p:bgPr>
        <a:solidFill>
          <a:schemeClr val="lt2"/>
        </a:solidFill>
        <a:effectLst/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37"/>
          <p:cNvGrpSpPr/>
          <p:nvPr/>
        </p:nvGrpSpPr>
        <p:grpSpPr>
          <a:xfrm rot="5400000">
            <a:off x="593777" y="654575"/>
            <a:ext cx="369896" cy="333900"/>
            <a:chOff x="96076" y="654376"/>
            <a:chExt cx="369896" cy="333900"/>
          </a:xfrm>
        </p:grpSpPr>
        <p:cxnSp>
          <p:nvCxnSpPr>
            <p:cNvPr id="731" name="Google Shape;731;p37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32" name="Google Shape;732;p37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3" name="Google Shape;733;p37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734" name="Google Shape;734;p37"/>
          <p:cNvCxnSpPr/>
          <p:nvPr/>
        </p:nvCxnSpPr>
        <p:spPr>
          <a:xfrm>
            <a:off x="5019250" y="1307650"/>
            <a:ext cx="0" cy="385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5" name="Google Shape;735;p37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6" name="Google Shape;736;p3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7" name="Google Shape;737;p3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8" name="Google Shape;738;p37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9" name="Google Shape;739;p37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0" name="Google Shape;740;p37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1" name="Google Shape;741;p37"/>
          <p:cNvSpPr txBox="1"/>
          <p:nvPr>
            <p:ph type="body" idx="1"/>
          </p:nvPr>
        </p:nvSpPr>
        <p:spPr>
          <a:xfrm>
            <a:off x="104210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42" name="Google Shape;742;p37"/>
          <p:cNvSpPr txBox="1"/>
          <p:nvPr>
            <p:ph type="body" idx="2"/>
          </p:nvPr>
        </p:nvSpPr>
        <p:spPr>
          <a:xfrm>
            <a:off x="501925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43" name="Google Shape;743;p37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- ALT 1">
  <p:cSld name="BLANK_1_1_1_2">
    <p:bg>
      <p:bgPr>
        <a:solidFill>
          <a:schemeClr val="lt2"/>
        </a:solidFill>
        <a:effectLst/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38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746" name="Google Shape;746;p38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47" name="Google Shape;747;p38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48" name="Google Shape;748;p38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749" name="Google Shape;749;p38"/>
          <p:cNvCxnSpPr/>
          <p:nvPr/>
        </p:nvCxnSpPr>
        <p:spPr>
          <a:xfrm>
            <a:off x="5019250" y="1307650"/>
            <a:ext cx="0" cy="385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0" name="Google Shape;750;p38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1" name="Google Shape;751;p3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2" name="Google Shape;752;p3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3" name="Google Shape;753;p38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4" name="Google Shape;754;p38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5" name="Google Shape;755;p38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6" name="Google Shape;756;p38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sp>
        <p:nvSpPr>
          <p:cNvPr id="757" name="Google Shape;757;p38"/>
          <p:cNvSpPr txBox="1"/>
          <p:nvPr>
            <p:ph type="body" idx="1"/>
          </p:nvPr>
        </p:nvSpPr>
        <p:spPr>
          <a:xfrm>
            <a:off x="104210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58" name="Google Shape;758;p38"/>
          <p:cNvSpPr txBox="1"/>
          <p:nvPr>
            <p:ph type="body" idx="2"/>
          </p:nvPr>
        </p:nvSpPr>
        <p:spPr>
          <a:xfrm>
            <a:off x="501925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59" name="Google Shape;759;p38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60" name="Google Shape;760;p38"/>
          <p:cNvSpPr txBox="1"/>
          <p:nvPr>
            <p:ph type="subTitle" idx="4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61" name="Google Shape;761;p38"/>
          <p:cNvSpPr txBox="1"/>
          <p:nvPr>
            <p:ph type="subTitle" idx="5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62" name="Google Shape;762;p38"/>
          <p:cNvSpPr txBox="1"/>
          <p:nvPr>
            <p:ph type="title" idx="6"/>
          </p:nvPr>
        </p:nvSpPr>
        <p:spPr>
          <a:xfrm>
            <a:off x="1042100" y="130770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63" name="Google Shape;763;p38"/>
          <p:cNvSpPr txBox="1"/>
          <p:nvPr>
            <p:ph type="title" idx="7"/>
          </p:nvPr>
        </p:nvSpPr>
        <p:spPr>
          <a:xfrm>
            <a:off x="5019250" y="130770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- ALT 1 1">
  <p:cSld name="BLANK_1_1_1_2_1">
    <p:bg>
      <p:bgPr>
        <a:solidFill>
          <a:schemeClr val="lt2"/>
        </a:solidFill>
        <a:effectLst/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5" name="Google Shape;765;p39"/>
          <p:cNvCxnSpPr/>
          <p:nvPr/>
        </p:nvCxnSpPr>
        <p:spPr>
          <a:xfrm>
            <a:off x="4498625" y="1307650"/>
            <a:ext cx="0" cy="385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6" name="Google Shape;766;p39"/>
          <p:cNvCxnSpPr/>
          <p:nvPr/>
        </p:nvCxnSpPr>
        <p:spPr>
          <a:xfrm>
            <a:off x="517175" y="334900"/>
            <a:ext cx="862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7" name="Google Shape;767;p3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3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9" name="Google Shape;769;p39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p39"/>
          <p:cNvCxnSpPr/>
          <p:nvPr/>
        </p:nvCxnSpPr>
        <p:spPr>
          <a:xfrm>
            <a:off x="521475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p39"/>
          <p:cNvSpPr txBox="1"/>
          <p:nvPr>
            <p:ph type="title"/>
          </p:nvPr>
        </p:nvSpPr>
        <p:spPr>
          <a:xfrm flipH="1">
            <a:off x="520125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sp>
        <p:nvSpPr>
          <p:cNvPr id="772" name="Google Shape;772;p39"/>
          <p:cNvSpPr txBox="1"/>
          <p:nvPr>
            <p:ph type="body" idx="1"/>
          </p:nvPr>
        </p:nvSpPr>
        <p:spPr>
          <a:xfrm>
            <a:off x="521475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73" name="Google Shape;773;p39"/>
          <p:cNvSpPr txBox="1"/>
          <p:nvPr>
            <p:ph type="body" idx="2"/>
          </p:nvPr>
        </p:nvSpPr>
        <p:spPr>
          <a:xfrm>
            <a:off x="4498625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74" name="Google Shape;774;p39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75" name="Google Shape;775;p39"/>
          <p:cNvSpPr txBox="1"/>
          <p:nvPr>
            <p:ph type="subTitle" idx="4"/>
          </p:nvPr>
        </p:nvSpPr>
        <p:spPr>
          <a:xfrm>
            <a:off x="521475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76" name="Google Shape;776;p39"/>
          <p:cNvSpPr txBox="1"/>
          <p:nvPr>
            <p:ph type="subTitle" idx="5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77" name="Google Shape;777;p39"/>
          <p:cNvSpPr txBox="1"/>
          <p:nvPr>
            <p:ph type="title" idx="6"/>
          </p:nvPr>
        </p:nvSpPr>
        <p:spPr>
          <a:xfrm>
            <a:off x="521475" y="130770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78" name="Google Shape;778;p39"/>
          <p:cNvSpPr txBox="1"/>
          <p:nvPr>
            <p:ph type="title" idx="7"/>
          </p:nvPr>
        </p:nvSpPr>
        <p:spPr>
          <a:xfrm>
            <a:off x="4498625" y="130770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ide by side - ALT 1 1">
  <p:cSld name="BLANK_1_1_1_1_1_1_1_1_1_1_1_1_1_1_1_1_2_1">
    <p:bg>
      <p:bgPr>
        <a:solidFill>
          <a:schemeClr val="lt2"/>
        </a:solidFill>
        <a:effectLst/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0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>
                <a:latin typeface="Asap Symbol" panose="020F0504030202060203" charset="0"/>
                <a:cs typeface="Asap Symbol" panose="020F0504030202060203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781" name="Google Shape;781;p40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2" name="Google Shape;782;p40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3" name="Google Shape;783;p4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4" name="Google Shape;784;p4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85" name="Google Shape;785;p40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6" name="Google Shape;786;p40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87" name="Google Shape;787;p40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788" name="Google Shape;788;p40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789" name="Google Shape;789;p40"/>
          <p:cNvCxnSpPr/>
          <p:nvPr/>
        </p:nvCxnSpPr>
        <p:spPr>
          <a:xfrm>
            <a:off x="5014225" y="1060325"/>
            <a:ext cx="0" cy="385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0" name="Google Shape;790;p40"/>
          <p:cNvSpPr txBox="1"/>
          <p:nvPr>
            <p:ph type="body" idx="4"/>
          </p:nvPr>
        </p:nvSpPr>
        <p:spPr>
          <a:xfrm>
            <a:off x="1037075" y="1612725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Spectral" panose="02020502060000000000" charset="0"/>
                <a:ea typeface="Inter Light"/>
                <a:cs typeface="Spectral" panose="02020502060000000000" charset="0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91" name="Google Shape;791;p40"/>
          <p:cNvSpPr txBox="1"/>
          <p:nvPr>
            <p:ph type="body" idx="5"/>
          </p:nvPr>
        </p:nvSpPr>
        <p:spPr>
          <a:xfrm>
            <a:off x="5014225" y="1612725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Spectral" panose="02020502060000000000" charset="0"/>
                <a:ea typeface="Inter Light"/>
                <a:cs typeface="Spectral" panose="02020502060000000000" charset="0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792" name="Google Shape;792;p40"/>
          <p:cNvSpPr txBox="1"/>
          <p:nvPr>
            <p:ph type="title" idx="6"/>
          </p:nvPr>
        </p:nvSpPr>
        <p:spPr>
          <a:xfrm>
            <a:off x="1037075" y="1060375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Spectral" panose="02020502060000000000" charset="0"/>
                <a:ea typeface="Inter Medium"/>
                <a:cs typeface="Spectral" panose="02020502060000000000" charset="0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93" name="Google Shape;793;p40"/>
          <p:cNvSpPr txBox="1"/>
          <p:nvPr>
            <p:ph type="title" idx="7"/>
          </p:nvPr>
        </p:nvSpPr>
        <p:spPr>
          <a:xfrm>
            <a:off x="5014225" y="1060375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Spectral" panose="02020502060000000000" charset="0"/>
                <a:ea typeface="Inter Medium"/>
                <a:cs typeface="Spectral" panose="02020502060000000000" charset="0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2">
  <p:cSld name="BLANK_1_1_1_1_1_1_1_1_1_1_1_2">
    <p:bg>
      <p:bgPr>
        <a:solidFill>
          <a:schemeClr val="lt1"/>
        </a:solidFill>
        <a:effectLst/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subTitle" idx="1"/>
          </p:nvPr>
        </p:nvSpPr>
        <p:spPr>
          <a:xfrm>
            <a:off x="1041050" y="334925"/>
            <a:ext cx="5726100" cy="3297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type="subTitle" idx="2"/>
          </p:nvPr>
        </p:nvSpPr>
        <p:spPr>
          <a:xfrm>
            <a:off x="10407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5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type="title"/>
          </p:nvPr>
        </p:nvSpPr>
        <p:spPr>
          <a:xfrm>
            <a:off x="1042100" y="2897900"/>
            <a:ext cx="436200" cy="426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type="title" idx="4"/>
          </p:nvPr>
        </p:nvSpPr>
        <p:spPr>
          <a:xfrm>
            <a:off x="4861750" y="2897900"/>
            <a:ext cx="436200" cy="426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1" name="Google Shape;61;p5"/>
          <p:cNvSpPr txBox="1"/>
          <p:nvPr>
            <p:ph type="title" idx="5"/>
          </p:nvPr>
        </p:nvSpPr>
        <p:spPr>
          <a:xfrm>
            <a:off x="2952000" y="2897900"/>
            <a:ext cx="436200" cy="426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2" name="Google Shape;62;p5"/>
          <p:cNvSpPr txBox="1"/>
          <p:nvPr>
            <p:ph type="subTitle" idx="6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5"/>
          <p:cNvSpPr txBox="1"/>
          <p:nvPr>
            <p:ph type="title" idx="7"/>
          </p:nvPr>
        </p:nvSpPr>
        <p:spPr>
          <a:xfrm flipH="1">
            <a:off x="1046200" y="772500"/>
            <a:ext cx="5726100" cy="21255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owun Batang"/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5"/>
          <p:cNvSpPr txBox="1"/>
          <p:nvPr>
            <p:ph type="subTitle" idx="8"/>
          </p:nvPr>
        </p:nvSpPr>
        <p:spPr>
          <a:xfrm>
            <a:off x="1042100" y="3515850"/>
            <a:ext cx="1910700" cy="1313700"/>
          </a:xfrm>
          <a:prstGeom prst="rect">
            <a:avLst/>
          </a:prstGeom>
        </p:spPr>
        <p:txBody>
          <a:bodyPr spcFirstLastPara="1" wrap="square" lIns="27430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5" name="Google Shape;65;p5"/>
          <p:cNvSpPr txBox="1"/>
          <p:nvPr>
            <p:ph type="title" idx="9"/>
          </p:nvPr>
        </p:nvSpPr>
        <p:spPr>
          <a:xfrm>
            <a:off x="6771475" y="2897900"/>
            <a:ext cx="436200" cy="4263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6" name="Google Shape;66;p5"/>
          <p:cNvSpPr txBox="1"/>
          <p:nvPr>
            <p:ph type="subTitle" idx="13"/>
          </p:nvPr>
        </p:nvSpPr>
        <p:spPr>
          <a:xfrm>
            <a:off x="2951438" y="3515850"/>
            <a:ext cx="1910700" cy="1313700"/>
          </a:xfrm>
          <a:prstGeom prst="rect">
            <a:avLst/>
          </a:prstGeom>
        </p:spPr>
        <p:txBody>
          <a:bodyPr spcFirstLastPara="1" wrap="square" lIns="27430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7" name="Google Shape;67;p5"/>
          <p:cNvSpPr txBox="1"/>
          <p:nvPr>
            <p:ph type="subTitle" idx="14"/>
          </p:nvPr>
        </p:nvSpPr>
        <p:spPr>
          <a:xfrm>
            <a:off x="4862838" y="3515850"/>
            <a:ext cx="1910700" cy="1313700"/>
          </a:xfrm>
          <a:prstGeom prst="rect">
            <a:avLst/>
          </a:prstGeom>
        </p:spPr>
        <p:txBody>
          <a:bodyPr spcFirstLastPara="1" wrap="square" lIns="27430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68" name="Google Shape;68;p5"/>
          <p:cNvSpPr txBox="1"/>
          <p:nvPr>
            <p:ph type="subTitle" idx="15"/>
          </p:nvPr>
        </p:nvSpPr>
        <p:spPr>
          <a:xfrm>
            <a:off x="6774249" y="3515850"/>
            <a:ext cx="1848900" cy="1313700"/>
          </a:xfrm>
          <a:prstGeom prst="rect">
            <a:avLst/>
          </a:prstGeom>
        </p:spPr>
        <p:txBody>
          <a:bodyPr spcFirstLastPara="1" wrap="square" lIns="27430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Medium"/>
              <a:buNone/>
              <a:defRPr sz="18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LANK_1_1_1_1">
    <p:bg>
      <p:bgPr>
        <a:solidFill>
          <a:schemeClr val="lt2"/>
        </a:solidFill>
        <a:effectLst/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41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796" name="Google Shape;796;p41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97" name="Google Shape;797;p41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99" name="Google Shape;799;p41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cxnSp>
        <p:nvCxnSpPr>
          <p:cNvPr id="800" name="Google Shape;800;p41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1" name="Google Shape;801;p4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2" name="Google Shape;802;p4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3" name="Google Shape;803;p41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4" name="Google Shape;804;p41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5" name="Google Shape;805;p41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1">
  <p:cSld name="BLANK_1_1_1_1_2">
    <p:bg>
      <p:bgPr>
        <a:solidFill>
          <a:schemeClr val="lt2"/>
        </a:solidFill>
        <a:effectLst/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42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808" name="Google Shape;808;p42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9" name="Google Shape;809;p42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10" name="Google Shape;810;p42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11" name="Google Shape;811;p42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cxnSp>
        <p:nvCxnSpPr>
          <p:cNvPr id="812" name="Google Shape;812;p42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3" name="Google Shape;813;p4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4" name="Google Shape;814;p4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5" name="Google Shape;815;p42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6" name="Google Shape;816;p42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7" name="Google Shape;817;p42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8" name="Google Shape;818;p4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19" name="Google Shape;819;p42"/>
          <p:cNvSpPr txBox="1"/>
          <p:nvPr>
            <p:ph type="subTitle" idx="2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20" name="Google Shape;820;p42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BLANK_1_1_1_1_1">
    <p:bg>
      <p:bgPr>
        <a:solidFill>
          <a:schemeClr val="lt2"/>
        </a:solidFill>
        <a:effectLst/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43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823" name="Google Shape;823;p43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24" name="Google Shape;824;p43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26" name="Google Shape;826;p43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cxnSp>
        <p:nvCxnSpPr>
          <p:cNvPr id="827" name="Google Shape;827;p43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8" name="Google Shape;828;p4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9" name="Google Shape;829;p43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0" name="Google Shape;830;p43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1" name="Google Shape;831;p43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2" name="Google Shape;832;p43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3" name="Google Shape;833;p43"/>
          <p:cNvSpPr txBox="1"/>
          <p:nvPr>
            <p:ph type="body" idx="1"/>
          </p:nvPr>
        </p:nvSpPr>
        <p:spPr>
          <a:xfrm>
            <a:off x="104210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- ALT 1">
  <p:cSld name="BLANK_1_1_1_1_1_2">
    <p:bg>
      <p:bgPr>
        <a:solidFill>
          <a:schemeClr val="lt2"/>
        </a:solidFill>
        <a:effectLst/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44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836" name="Google Shape;836;p44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7" name="Google Shape;837;p44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38" name="Google Shape;838;p44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39" name="Google Shape;839;p44"/>
          <p:cNvSpPr txBox="1"/>
          <p:nvPr>
            <p:ph type="title"/>
          </p:nvPr>
        </p:nvSpPr>
        <p:spPr>
          <a:xfrm flipH="1">
            <a:off x="1040750" y="334850"/>
            <a:ext cx="7581900" cy="972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9pPr>
          </a:lstStyle>
          <a:p/>
        </p:txBody>
      </p:sp>
      <p:cxnSp>
        <p:nvCxnSpPr>
          <p:cNvPr id="840" name="Google Shape;840;p44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1" name="Google Shape;841;p4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2" name="Google Shape;842;p4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3" name="Google Shape;843;p44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4" name="Google Shape;844;p44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5" name="Google Shape;845;p44"/>
          <p:cNvCxnSpPr/>
          <p:nvPr/>
        </p:nvCxnSpPr>
        <p:spPr>
          <a:xfrm>
            <a:off x="1042100" y="130757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6" name="Google Shape;846;p44"/>
          <p:cNvSpPr txBox="1"/>
          <p:nvPr>
            <p:ph type="body" idx="1"/>
          </p:nvPr>
        </p:nvSpPr>
        <p:spPr>
          <a:xfrm>
            <a:off x="1042100" y="1860050"/>
            <a:ext cx="3614400" cy="29697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847" name="Google Shape;847;p44"/>
          <p:cNvSpPr txBox="1"/>
          <p:nvPr>
            <p:ph type="subTitle" idx="2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48" name="Google Shape;848;p44"/>
          <p:cNvSpPr txBox="1"/>
          <p:nvPr>
            <p:ph type="subTitle" idx="3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49" name="Google Shape;849;p44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50" name="Google Shape;850;p44"/>
          <p:cNvSpPr txBox="1"/>
          <p:nvPr>
            <p:ph type="title" idx="5"/>
          </p:nvPr>
        </p:nvSpPr>
        <p:spPr>
          <a:xfrm>
            <a:off x="1042100" y="130770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BLANK_1_1_1_1_1_1">
    <p:bg>
      <p:bgPr>
        <a:solidFill>
          <a:schemeClr val="lt2"/>
        </a:solidFill>
        <a:effectLst/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2" name="Google Shape;852;p45"/>
          <p:cNvCxnSpPr/>
          <p:nvPr/>
        </p:nvCxnSpPr>
        <p:spPr>
          <a:xfrm>
            <a:off x="514575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45"/>
          <p:cNvCxnSpPr/>
          <p:nvPr/>
        </p:nvCxnSpPr>
        <p:spPr>
          <a:xfrm>
            <a:off x="8622600" y="521125"/>
            <a:ext cx="0" cy="4098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4" name="Google Shape;854;p45"/>
          <p:cNvCxnSpPr/>
          <p:nvPr/>
        </p:nvCxnSpPr>
        <p:spPr>
          <a:xfrm>
            <a:off x="-675" y="5211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5" name="Google Shape;855;p45"/>
          <p:cNvCxnSpPr/>
          <p:nvPr/>
        </p:nvCxnSpPr>
        <p:spPr>
          <a:xfrm>
            <a:off x="-675" y="4619425"/>
            <a:ext cx="914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6" name="Google Shape;856;p45"/>
          <p:cNvSpPr txBox="1"/>
          <p:nvPr>
            <p:ph type="title"/>
          </p:nvPr>
        </p:nvSpPr>
        <p:spPr>
          <a:xfrm>
            <a:off x="511600" y="1703125"/>
            <a:ext cx="8111100" cy="17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owun Batang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None/>
              <a:defRPr sz="55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BLANK_1_1_1_1_1_1_1_1_2_3">
    <p:bg>
      <p:bgPr>
        <a:solidFill>
          <a:schemeClr val="lt2"/>
        </a:solidFill>
        <a:effectLst/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6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cxnSp>
        <p:nvCxnSpPr>
          <p:cNvPr id="859" name="Google Shape;859;p46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0" name="Google Shape;860;p46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1" name="Google Shape;861;p46"/>
          <p:cNvCxnSpPr/>
          <p:nvPr/>
        </p:nvCxnSpPr>
        <p:spPr>
          <a:xfrm>
            <a:off x="67737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2" name="Google Shape;862;p4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3" name="Google Shape;863;p46"/>
          <p:cNvSpPr txBox="1"/>
          <p:nvPr>
            <p:ph type="body" idx="1"/>
          </p:nvPr>
        </p:nvSpPr>
        <p:spPr>
          <a:xfrm>
            <a:off x="6773750" y="841725"/>
            <a:ext cx="1848900" cy="40032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ALT 1">
  <p:cSld name="BLANK_1_1_1_1_1_1_1_1_2_3_1">
    <p:bg>
      <p:bgPr>
        <a:solidFill>
          <a:schemeClr val="lt2"/>
        </a:solidFill>
        <a:effectLst/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7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cxnSp>
        <p:nvCxnSpPr>
          <p:cNvPr id="866" name="Google Shape;866;p47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7" name="Google Shape;867;p47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8" name="Google Shape;868;p47"/>
          <p:cNvCxnSpPr/>
          <p:nvPr/>
        </p:nvCxnSpPr>
        <p:spPr>
          <a:xfrm>
            <a:off x="67737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9" name="Google Shape;869;p4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0" name="Google Shape;870;p47"/>
          <p:cNvSpPr txBox="1"/>
          <p:nvPr>
            <p:ph type="body" idx="1"/>
          </p:nvPr>
        </p:nvSpPr>
        <p:spPr>
          <a:xfrm>
            <a:off x="6773750" y="841725"/>
            <a:ext cx="1848900" cy="40032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871" name="Google Shape;871;p47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72" name="Google Shape;872;p47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73" name="Google Shape;873;p47"/>
          <p:cNvSpPr txBox="1"/>
          <p:nvPr>
            <p:ph type="subTitle" idx="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 Comment - Dark ALT">
  <p:cSld name="BLANK_1_1_1_1_1_1_1_1_2_2">
    <p:bg>
      <p:bgPr>
        <a:solidFill>
          <a:schemeClr val="dk2"/>
        </a:solidFill>
        <a:effectLst/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48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876" name="Google Shape;876;p48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7" name="Google Shape;877;p48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8" name="Google Shape;878;p48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879" name="Google Shape;879;p48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0" name="Google Shape;880;p48"/>
          <p:cNvCxnSpPr/>
          <p:nvPr/>
        </p:nvCxnSpPr>
        <p:spPr>
          <a:xfrm>
            <a:off x="67737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1" name="Google Shape;881;p4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2" name="Google Shape;882;p48"/>
          <p:cNvSpPr txBox="1"/>
          <p:nvPr>
            <p:ph type="title"/>
          </p:nvPr>
        </p:nvSpPr>
        <p:spPr>
          <a:xfrm>
            <a:off x="6773750" y="841725"/>
            <a:ext cx="1848900" cy="3648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883" name="Google Shape;883;p48"/>
          <p:cNvSpPr txBox="1"/>
          <p:nvPr>
            <p:ph type="subTitle" idx="4"/>
          </p:nvPr>
        </p:nvSpPr>
        <p:spPr>
          <a:xfrm>
            <a:off x="6773750" y="1252675"/>
            <a:ext cx="1848900" cy="335100"/>
          </a:xfrm>
          <a:prstGeom prst="rect">
            <a:avLst/>
          </a:prstGeom>
        </p:spPr>
        <p:txBody>
          <a:bodyPr spcFirstLastPara="1" wrap="square" lIns="182875" tIns="0" rIns="9142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4" name="Google Shape;884;p48"/>
          <p:cNvSpPr txBox="1"/>
          <p:nvPr>
            <p:ph type="body" idx="5"/>
          </p:nvPr>
        </p:nvSpPr>
        <p:spPr>
          <a:xfrm>
            <a:off x="6773750" y="1633925"/>
            <a:ext cx="1848900" cy="32109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885" name="Google Shape;885;p48"/>
          <p:cNvCxnSpPr/>
          <p:nvPr/>
        </p:nvCxnSpPr>
        <p:spPr>
          <a:xfrm>
            <a:off x="521250" y="334900"/>
            <a:ext cx="8622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Dark ALT">
  <p:cSld name="BLANK_1_1_1_1_1_1_1_1_2_2_1">
    <p:bg>
      <p:bgPr>
        <a:solidFill>
          <a:schemeClr val="dk2"/>
        </a:solidFill>
        <a:effectLst/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9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888" name="Google Shape;888;p49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9" name="Google Shape;889;p49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0" name="Google Shape;890;p49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891" name="Google Shape;891;p49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2" name="Google Shape;892;p49"/>
          <p:cNvCxnSpPr/>
          <p:nvPr/>
        </p:nvCxnSpPr>
        <p:spPr>
          <a:xfrm>
            <a:off x="67737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3" name="Google Shape;893;p4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4" name="Google Shape;894;p49"/>
          <p:cNvCxnSpPr/>
          <p:nvPr/>
        </p:nvCxnSpPr>
        <p:spPr>
          <a:xfrm>
            <a:off x="521250" y="334900"/>
            <a:ext cx="8622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5" name="Google Shape;895;p49"/>
          <p:cNvSpPr txBox="1"/>
          <p:nvPr>
            <p:ph type="body" idx="4"/>
          </p:nvPr>
        </p:nvSpPr>
        <p:spPr>
          <a:xfrm>
            <a:off x="6773750" y="841725"/>
            <a:ext cx="1848900" cy="40032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LANK_1_1_1_1_1_1_1_1_1">
    <p:bg>
      <p:bgPr>
        <a:solidFill>
          <a:schemeClr val="lt2"/>
        </a:solidFill>
        <a:effectLst/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7" name="Google Shape;897;p50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8" name="Google Shape;898;p50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9" name="Google Shape;899;p5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0" name="Google Shape;900;p5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1" name="Google Shape;901;p50"/>
          <p:cNvSpPr txBox="1"/>
          <p:nvPr>
            <p:ph type="body" idx="1"/>
          </p:nvPr>
        </p:nvSpPr>
        <p:spPr>
          <a:xfrm>
            <a:off x="5019300" y="1471750"/>
            <a:ext cx="3614400" cy="33576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02" name="Google Shape;902;p50"/>
          <p:cNvSpPr txBox="1"/>
          <p:nvPr>
            <p:ph type="title"/>
          </p:nvPr>
        </p:nvSpPr>
        <p:spPr>
          <a:xfrm>
            <a:off x="1428975" y="1989426"/>
            <a:ext cx="26826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ecutive Team Intro - ALT 1">
  <p:cSld name="BLANK_1_4">
    <p:bg>
      <p:bgPr>
        <a:solidFill>
          <a:schemeClr val="lt2"/>
        </a:solidFill>
        <a:effectLst/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/>
          <p:nvPr>
            <p:ph type="subTitle" idx="1"/>
          </p:nvPr>
        </p:nvSpPr>
        <p:spPr>
          <a:xfrm>
            <a:off x="7876950" y="4432750"/>
            <a:ext cx="12678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1" name="Google Shape;71;p6"/>
          <p:cNvSpPr txBox="1"/>
          <p:nvPr>
            <p:ph type="subTitle" idx="2"/>
          </p:nvPr>
        </p:nvSpPr>
        <p:spPr>
          <a:xfrm>
            <a:off x="6616523" y="4432750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2" name="Google Shape;72;p6"/>
          <p:cNvSpPr txBox="1"/>
          <p:nvPr>
            <p:ph type="subTitle" idx="3"/>
          </p:nvPr>
        </p:nvSpPr>
        <p:spPr>
          <a:xfrm>
            <a:off x="5357423" y="4432750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3" name="Google Shape;73;p6"/>
          <p:cNvSpPr txBox="1"/>
          <p:nvPr>
            <p:ph type="subTitle" idx="4"/>
          </p:nvPr>
        </p:nvSpPr>
        <p:spPr>
          <a:xfrm>
            <a:off x="4097348" y="4432750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4" name="Google Shape;74;p6"/>
          <p:cNvSpPr txBox="1"/>
          <p:nvPr>
            <p:ph type="subTitle" idx="5"/>
          </p:nvPr>
        </p:nvSpPr>
        <p:spPr>
          <a:xfrm>
            <a:off x="2829250" y="4432750"/>
            <a:ext cx="1268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5" name="Google Shape;75;p6"/>
          <p:cNvSpPr txBox="1"/>
          <p:nvPr>
            <p:ph type="subTitle" idx="6"/>
          </p:nvPr>
        </p:nvSpPr>
        <p:spPr>
          <a:xfrm>
            <a:off x="7876950" y="2287525"/>
            <a:ext cx="12678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6" name="Google Shape;76;p6"/>
          <p:cNvSpPr txBox="1"/>
          <p:nvPr>
            <p:ph type="subTitle" idx="7"/>
          </p:nvPr>
        </p:nvSpPr>
        <p:spPr>
          <a:xfrm>
            <a:off x="6616523" y="2287525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7" name="Google Shape;77;p6"/>
          <p:cNvSpPr txBox="1"/>
          <p:nvPr>
            <p:ph type="subTitle" idx="8"/>
          </p:nvPr>
        </p:nvSpPr>
        <p:spPr>
          <a:xfrm>
            <a:off x="5357423" y="2287525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type="subTitle" idx="9"/>
          </p:nvPr>
        </p:nvSpPr>
        <p:spPr>
          <a:xfrm>
            <a:off x="4097348" y="2287525"/>
            <a:ext cx="1259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9" name="Google Shape;79;p6"/>
          <p:cNvSpPr txBox="1"/>
          <p:nvPr>
            <p:ph type="title"/>
          </p:nvPr>
        </p:nvSpPr>
        <p:spPr>
          <a:xfrm>
            <a:off x="519850" y="844700"/>
            <a:ext cx="2309400" cy="21420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SemiBold"/>
              <a:buNone/>
              <a:defRPr sz="12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80" name="Google Shape;80;p6"/>
          <p:cNvSpPr txBox="1"/>
          <p:nvPr>
            <p:ph type="subTitle" idx="1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1" name="Google Shape;81;p6"/>
          <p:cNvSpPr txBox="1"/>
          <p:nvPr>
            <p:ph type="subTitle" idx="14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2" name="Google Shape;82;p6"/>
          <p:cNvSpPr txBox="1"/>
          <p:nvPr>
            <p:ph type="subTitle" idx="15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83" name="Google Shape;83;p6"/>
          <p:cNvSpPr txBox="1"/>
          <p:nvPr>
            <p:ph type="title" idx="16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84" name="Google Shape;84;p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" name="Google Shape;85;p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6"/>
          <p:cNvSpPr txBox="1"/>
          <p:nvPr>
            <p:ph type="title" idx="17"/>
          </p:nvPr>
        </p:nvSpPr>
        <p:spPr>
          <a:xfrm>
            <a:off x="519850" y="2986700"/>
            <a:ext cx="2309400" cy="21420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87" name="Google Shape;87;p6"/>
          <p:cNvSpPr txBox="1"/>
          <p:nvPr>
            <p:ph type="subTitle" idx="18"/>
          </p:nvPr>
        </p:nvSpPr>
        <p:spPr>
          <a:xfrm>
            <a:off x="2829250" y="2287525"/>
            <a:ext cx="12681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Medium"/>
              <a:buNone/>
              <a:defRPr sz="1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88" name="Google Shape;88;p6"/>
          <p:cNvSpPr/>
          <p:nvPr>
            <p:ph type="pic" idx="19"/>
          </p:nvPr>
        </p:nvSpPr>
        <p:spPr>
          <a:xfrm>
            <a:off x="2833325" y="844900"/>
            <a:ext cx="1259100" cy="1443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6"/>
          <p:cNvSpPr/>
          <p:nvPr>
            <p:ph type="pic" idx="20"/>
          </p:nvPr>
        </p:nvSpPr>
        <p:spPr>
          <a:xfrm>
            <a:off x="4102050" y="844900"/>
            <a:ext cx="1250100" cy="14430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6"/>
          <p:cNvSpPr/>
          <p:nvPr>
            <p:ph type="pic" idx="21"/>
          </p:nvPr>
        </p:nvSpPr>
        <p:spPr>
          <a:xfrm>
            <a:off x="5362100" y="844900"/>
            <a:ext cx="1250100" cy="1443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6"/>
          <p:cNvSpPr/>
          <p:nvPr>
            <p:ph type="pic" idx="22"/>
          </p:nvPr>
        </p:nvSpPr>
        <p:spPr>
          <a:xfrm>
            <a:off x="6622150" y="844900"/>
            <a:ext cx="1250100" cy="1443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6"/>
          <p:cNvSpPr/>
          <p:nvPr>
            <p:ph type="pic" idx="23"/>
          </p:nvPr>
        </p:nvSpPr>
        <p:spPr>
          <a:xfrm>
            <a:off x="7881550" y="844900"/>
            <a:ext cx="1262400" cy="14430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6"/>
          <p:cNvSpPr/>
          <p:nvPr>
            <p:ph type="pic" idx="24"/>
          </p:nvPr>
        </p:nvSpPr>
        <p:spPr>
          <a:xfrm>
            <a:off x="2833325" y="2991250"/>
            <a:ext cx="1259100" cy="14418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6"/>
          <p:cNvSpPr/>
          <p:nvPr>
            <p:ph type="pic" idx="25"/>
          </p:nvPr>
        </p:nvSpPr>
        <p:spPr>
          <a:xfrm>
            <a:off x="4102050" y="2991250"/>
            <a:ext cx="1250100" cy="1441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6"/>
          <p:cNvSpPr/>
          <p:nvPr>
            <p:ph type="pic" idx="26"/>
          </p:nvPr>
        </p:nvSpPr>
        <p:spPr>
          <a:xfrm>
            <a:off x="5362100" y="2991250"/>
            <a:ext cx="1250100" cy="1441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6"/>
          <p:cNvSpPr/>
          <p:nvPr>
            <p:ph type="pic" idx="27"/>
          </p:nvPr>
        </p:nvSpPr>
        <p:spPr>
          <a:xfrm>
            <a:off x="6622150" y="2991250"/>
            <a:ext cx="1250100" cy="14418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6"/>
          <p:cNvSpPr/>
          <p:nvPr>
            <p:ph type="pic" idx="28"/>
          </p:nvPr>
        </p:nvSpPr>
        <p:spPr>
          <a:xfrm>
            <a:off x="7881550" y="2991250"/>
            <a:ext cx="1262400" cy="144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- ALT 1">
  <p:cSld name="BLANK_1_1_1_1_1_1_1_1_1_2">
    <p:bg>
      <p:bgPr>
        <a:solidFill>
          <a:schemeClr val="lt2"/>
        </a:solidFill>
        <a:effectLst/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4" name="Google Shape;904;p51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5" name="Google Shape;905;p51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6" name="Google Shape;906;p5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p5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8" name="Google Shape;908;p51"/>
          <p:cNvSpPr txBox="1"/>
          <p:nvPr>
            <p:ph type="body" idx="1"/>
          </p:nvPr>
        </p:nvSpPr>
        <p:spPr>
          <a:xfrm>
            <a:off x="5019300" y="1471750"/>
            <a:ext cx="3614400" cy="33576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09" name="Google Shape;909;p51"/>
          <p:cNvSpPr txBox="1"/>
          <p:nvPr>
            <p:ph type="title"/>
          </p:nvPr>
        </p:nvSpPr>
        <p:spPr>
          <a:xfrm>
            <a:off x="1428975" y="1989426"/>
            <a:ext cx="2682600" cy="1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●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○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Inter SemiBold"/>
              <a:buChar char="■"/>
              <a:defRPr sz="55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10" name="Google Shape;910;p51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911" name="Google Shape;911;p51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912" name="Google Shape;912;p51"/>
          <p:cNvSpPr txBox="1"/>
          <p:nvPr>
            <p:ph type="subTitle" idx="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913" name="Google Shape;913;p51"/>
          <p:cNvSpPr txBox="1"/>
          <p:nvPr>
            <p:ph type="title" idx="5"/>
          </p:nvPr>
        </p:nvSpPr>
        <p:spPr>
          <a:xfrm>
            <a:off x="5019300" y="919750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 - ALT 2">
  <p:cSld name="BLANK_1_1_1_1_1_1_1_1_1_1_2">
    <p:bg>
      <p:bgPr>
        <a:solidFill>
          <a:schemeClr val="lt2"/>
        </a:solidFill>
        <a:effectLst/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2"/>
          <p:cNvSpPr/>
          <p:nvPr/>
        </p:nvSpPr>
        <p:spPr>
          <a:xfrm>
            <a:off x="3456825" y="841725"/>
            <a:ext cx="2763600" cy="430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916" name="Google Shape;916;p52"/>
          <p:cNvSpPr txBox="1"/>
          <p:nvPr>
            <p:ph type="subTitle" idx="1"/>
          </p:nvPr>
        </p:nvSpPr>
        <p:spPr>
          <a:xfrm>
            <a:off x="1035375" y="4439000"/>
            <a:ext cx="1916100" cy="3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17" name="Google Shape;917;p52"/>
          <p:cNvSpPr txBox="1"/>
          <p:nvPr>
            <p:ph type="subTitle" idx="2"/>
          </p:nvPr>
        </p:nvSpPr>
        <p:spPr>
          <a:xfrm>
            <a:off x="6725775" y="4439000"/>
            <a:ext cx="1916100" cy="3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18" name="Google Shape;918;p52"/>
          <p:cNvSpPr txBox="1"/>
          <p:nvPr>
            <p:ph type="subTitle" idx="3"/>
          </p:nvPr>
        </p:nvSpPr>
        <p:spPr>
          <a:xfrm>
            <a:off x="3887200" y="4439000"/>
            <a:ext cx="1916100" cy="3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19" name="Google Shape;919;p52"/>
          <p:cNvSpPr txBox="1"/>
          <p:nvPr>
            <p:ph type="title"/>
          </p:nvPr>
        </p:nvSpPr>
        <p:spPr>
          <a:xfrm>
            <a:off x="2511550" y="4104025"/>
            <a:ext cx="4398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20" name="Google Shape;920;p52"/>
          <p:cNvSpPr txBox="1"/>
          <p:nvPr>
            <p:ph type="title" idx="4"/>
          </p:nvPr>
        </p:nvSpPr>
        <p:spPr>
          <a:xfrm>
            <a:off x="8201950" y="4104025"/>
            <a:ext cx="4398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21" name="Google Shape;921;p52"/>
          <p:cNvSpPr txBox="1"/>
          <p:nvPr>
            <p:ph type="title" idx="5"/>
          </p:nvPr>
        </p:nvSpPr>
        <p:spPr>
          <a:xfrm>
            <a:off x="1179150" y="3973850"/>
            <a:ext cx="4875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22" name="Google Shape;922;p52"/>
          <p:cNvSpPr txBox="1"/>
          <p:nvPr>
            <p:ph type="title" idx="6"/>
          </p:nvPr>
        </p:nvSpPr>
        <p:spPr>
          <a:xfrm>
            <a:off x="6869550" y="3973850"/>
            <a:ext cx="4875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●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○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Char char="■"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23" name="Google Shape;923;p52"/>
          <p:cNvSpPr txBox="1"/>
          <p:nvPr>
            <p:ph type="title" idx="7"/>
          </p:nvPr>
        </p:nvSpPr>
        <p:spPr>
          <a:xfrm>
            <a:off x="4906000" y="3973850"/>
            <a:ext cx="4875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●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○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Char char="■"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24" name="Google Shape;924;p52"/>
          <p:cNvSpPr txBox="1"/>
          <p:nvPr>
            <p:ph type="title" idx="8"/>
          </p:nvPr>
        </p:nvSpPr>
        <p:spPr>
          <a:xfrm>
            <a:off x="5363375" y="4104025"/>
            <a:ext cx="439800" cy="3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●"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○"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 Light"/>
              <a:buChar char="■"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25" name="Google Shape;925;p52"/>
          <p:cNvSpPr txBox="1"/>
          <p:nvPr>
            <p:ph type="body" idx="9"/>
          </p:nvPr>
        </p:nvSpPr>
        <p:spPr>
          <a:xfrm>
            <a:off x="922250" y="2203550"/>
            <a:ext cx="2141100" cy="16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926" name="Google Shape;926;p52"/>
          <p:cNvSpPr txBox="1"/>
          <p:nvPr>
            <p:ph type="body" idx="13"/>
          </p:nvPr>
        </p:nvSpPr>
        <p:spPr>
          <a:xfrm>
            <a:off x="6613213" y="2203550"/>
            <a:ext cx="2141100" cy="16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927" name="Google Shape;927;p52"/>
          <p:cNvSpPr txBox="1"/>
          <p:nvPr>
            <p:ph type="body" idx="14"/>
          </p:nvPr>
        </p:nvSpPr>
        <p:spPr>
          <a:xfrm>
            <a:off x="3767726" y="2203550"/>
            <a:ext cx="2141100" cy="16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928" name="Google Shape;928;p52"/>
          <p:cNvSpPr txBox="1"/>
          <p:nvPr>
            <p:ph type="title" idx="15"/>
          </p:nvPr>
        </p:nvSpPr>
        <p:spPr>
          <a:xfrm>
            <a:off x="922925" y="841900"/>
            <a:ext cx="2141100" cy="13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929" name="Google Shape;929;p52"/>
          <p:cNvCxnSpPr/>
          <p:nvPr/>
        </p:nvCxnSpPr>
        <p:spPr>
          <a:xfrm rot="10800000">
            <a:off x="1352947" y="4439001"/>
            <a:ext cx="159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0" name="Google Shape;930;p52"/>
          <p:cNvSpPr/>
          <p:nvPr/>
        </p:nvSpPr>
        <p:spPr>
          <a:xfrm>
            <a:off x="1349465" y="4383492"/>
            <a:ext cx="105900" cy="11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931" name="Google Shape;931;p52"/>
          <p:cNvCxnSpPr/>
          <p:nvPr/>
        </p:nvCxnSpPr>
        <p:spPr>
          <a:xfrm rot="10800000">
            <a:off x="1035365" y="4439000"/>
            <a:ext cx="31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2" name="Google Shape;932;p52"/>
          <p:cNvSpPr txBox="1"/>
          <p:nvPr>
            <p:ph type="subTitle" idx="16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933" name="Google Shape;933;p52"/>
          <p:cNvSpPr txBox="1"/>
          <p:nvPr>
            <p:ph type="subTitle" idx="17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934" name="Google Shape;934;p52"/>
          <p:cNvSpPr txBox="1"/>
          <p:nvPr>
            <p:ph type="subTitle" idx="18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935" name="Google Shape;935;p52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6" name="Google Shape;936;p52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p5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8" name="Google Shape;938;p5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9" name="Google Shape;939;p52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0" name="Google Shape;940;p52"/>
          <p:cNvSpPr txBox="1"/>
          <p:nvPr>
            <p:ph type="title" idx="19"/>
          </p:nvPr>
        </p:nvSpPr>
        <p:spPr>
          <a:xfrm flipH="1">
            <a:off x="524150" y="334900"/>
            <a:ext cx="62487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941" name="Google Shape;941;p52"/>
          <p:cNvCxnSpPr/>
          <p:nvPr/>
        </p:nvCxnSpPr>
        <p:spPr>
          <a:xfrm rot="10800000">
            <a:off x="7043347" y="4439001"/>
            <a:ext cx="159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2" name="Google Shape;942;p52"/>
          <p:cNvSpPr/>
          <p:nvPr/>
        </p:nvSpPr>
        <p:spPr>
          <a:xfrm>
            <a:off x="7039865" y="4383492"/>
            <a:ext cx="105900" cy="11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cxnSp>
        <p:nvCxnSpPr>
          <p:cNvPr id="943" name="Google Shape;943;p52"/>
          <p:cNvCxnSpPr/>
          <p:nvPr/>
        </p:nvCxnSpPr>
        <p:spPr>
          <a:xfrm rot="10800000">
            <a:off x="6725765" y="4439000"/>
            <a:ext cx="317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4" name="Google Shape;944;p52"/>
          <p:cNvSpPr txBox="1"/>
          <p:nvPr>
            <p:ph type="title" idx="20"/>
          </p:nvPr>
        </p:nvSpPr>
        <p:spPr>
          <a:xfrm>
            <a:off x="6613888" y="841900"/>
            <a:ext cx="2141100" cy="13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945" name="Google Shape;945;p52"/>
          <p:cNvCxnSpPr/>
          <p:nvPr/>
        </p:nvCxnSpPr>
        <p:spPr>
          <a:xfrm rot="10800000">
            <a:off x="520800" y="220322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6" name="Google Shape;946;p52"/>
          <p:cNvSpPr txBox="1"/>
          <p:nvPr>
            <p:ph type="title" idx="21"/>
          </p:nvPr>
        </p:nvSpPr>
        <p:spPr>
          <a:xfrm>
            <a:off x="3768413" y="841900"/>
            <a:ext cx="2141100" cy="13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947" name="Google Shape;947;p52"/>
          <p:cNvCxnSpPr/>
          <p:nvPr/>
        </p:nvCxnSpPr>
        <p:spPr>
          <a:xfrm rot="10800000">
            <a:off x="4204772" y="4439001"/>
            <a:ext cx="159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8" name="Google Shape;948;p52"/>
          <p:cNvSpPr/>
          <p:nvPr/>
        </p:nvSpPr>
        <p:spPr>
          <a:xfrm>
            <a:off x="5076315" y="4383492"/>
            <a:ext cx="105900" cy="111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cxnSp>
        <p:nvCxnSpPr>
          <p:cNvPr id="949" name="Google Shape;949;p52"/>
          <p:cNvCxnSpPr/>
          <p:nvPr/>
        </p:nvCxnSpPr>
        <p:spPr>
          <a:xfrm rot="10800000">
            <a:off x="3887050" y="4439000"/>
            <a:ext cx="1212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0" name="Google Shape;950;p52"/>
          <p:cNvCxnSpPr/>
          <p:nvPr/>
        </p:nvCxnSpPr>
        <p:spPr>
          <a:xfrm rot="10800000">
            <a:off x="527025" y="38524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PI - ALT 3">
  <p:cSld name="CUSTOM">
    <p:bg>
      <p:bgPr>
        <a:solidFill>
          <a:schemeClr val="lt1"/>
        </a:solidFill>
        <a:effectLst/>
      </p:bgPr>
    </p:bg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53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953" name="Google Shape;953;p53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54" name="Google Shape;954;p53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55" name="Google Shape;955;p53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56" name="Google Shape;956;p53"/>
          <p:cNvSpPr txBox="1"/>
          <p:nvPr>
            <p:ph type="title"/>
          </p:nvPr>
        </p:nvSpPr>
        <p:spPr>
          <a:xfrm>
            <a:off x="4322575" y="1217450"/>
            <a:ext cx="1536300" cy="348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57" name="Google Shape;957;p53"/>
          <p:cNvSpPr txBox="1"/>
          <p:nvPr>
            <p:ph type="title" idx="2"/>
          </p:nvPr>
        </p:nvSpPr>
        <p:spPr>
          <a:xfrm>
            <a:off x="1040875" y="1217450"/>
            <a:ext cx="3281700" cy="552000"/>
          </a:xfrm>
          <a:prstGeom prst="rect">
            <a:avLst/>
          </a:prstGeom>
        </p:spPr>
        <p:txBody>
          <a:bodyPr spcFirstLastPara="1" wrap="square" lIns="274300" tIns="91425" rIns="18287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Inter"/>
              <a:buNone/>
              <a:defRPr sz="15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58" name="Google Shape;958;p53"/>
          <p:cNvSpPr txBox="1"/>
          <p:nvPr>
            <p:ph type="body" idx="1"/>
          </p:nvPr>
        </p:nvSpPr>
        <p:spPr>
          <a:xfrm>
            <a:off x="1042100" y="1764975"/>
            <a:ext cx="3281700" cy="29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9" name="Google Shape;959;p53"/>
          <p:cNvSpPr txBox="1"/>
          <p:nvPr>
            <p:ph type="subTitle" idx="3"/>
          </p:nvPr>
        </p:nvSpPr>
        <p:spPr>
          <a:xfrm>
            <a:off x="1040400" y="334925"/>
            <a:ext cx="7582500" cy="3351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 SemiBold"/>
              <a:buNone/>
              <a:defRPr sz="1000">
                <a:solidFill>
                  <a:schemeClr val="accent6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60" name="Google Shape;960;p53"/>
          <p:cNvSpPr txBox="1"/>
          <p:nvPr>
            <p:ph type="title" idx="4"/>
          </p:nvPr>
        </p:nvSpPr>
        <p:spPr>
          <a:xfrm flipH="1">
            <a:off x="1046175" y="670000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1" name="Google Shape;961;p53"/>
          <p:cNvSpPr/>
          <p:nvPr/>
        </p:nvSpPr>
        <p:spPr>
          <a:xfrm>
            <a:off x="4324853" y="1916138"/>
            <a:ext cx="42981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2" name="Google Shape;962;p53"/>
          <p:cNvSpPr/>
          <p:nvPr/>
        </p:nvSpPr>
        <p:spPr>
          <a:xfrm>
            <a:off x="4324853" y="2613500"/>
            <a:ext cx="42981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963" name="Google Shape;963;p53"/>
          <p:cNvCxnSpPr/>
          <p:nvPr/>
        </p:nvCxnSpPr>
        <p:spPr>
          <a:xfrm rot="10800000">
            <a:off x="4324673" y="156706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4" name="Google Shape;964;p53"/>
          <p:cNvCxnSpPr/>
          <p:nvPr/>
        </p:nvCxnSpPr>
        <p:spPr>
          <a:xfrm rot="10800000">
            <a:off x="4324066" y="1915280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5" name="Google Shape;965;p53"/>
          <p:cNvCxnSpPr/>
          <p:nvPr/>
        </p:nvCxnSpPr>
        <p:spPr>
          <a:xfrm rot="10800000">
            <a:off x="4324066" y="226444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6" name="Google Shape;966;p53"/>
          <p:cNvCxnSpPr/>
          <p:nvPr/>
        </p:nvCxnSpPr>
        <p:spPr>
          <a:xfrm rot="10800000">
            <a:off x="4324066" y="2612660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7" name="Google Shape;967;p53"/>
          <p:cNvCxnSpPr/>
          <p:nvPr/>
        </p:nvCxnSpPr>
        <p:spPr>
          <a:xfrm rot="10800000">
            <a:off x="4323597" y="296182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8" name="Google Shape;968;p53"/>
          <p:cNvCxnSpPr/>
          <p:nvPr/>
        </p:nvCxnSpPr>
        <p:spPr>
          <a:xfrm rot="10800000">
            <a:off x="4324048" y="331111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9" name="Google Shape;969;p53"/>
          <p:cNvCxnSpPr/>
          <p:nvPr/>
        </p:nvCxnSpPr>
        <p:spPr>
          <a:xfrm rot="10800000">
            <a:off x="4323441" y="3659330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0" name="Google Shape;970;p53"/>
          <p:cNvCxnSpPr/>
          <p:nvPr/>
        </p:nvCxnSpPr>
        <p:spPr>
          <a:xfrm rot="10800000">
            <a:off x="4323441" y="400849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1" name="Google Shape;971;p53"/>
          <p:cNvCxnSpPr/>
          <p:nvPr/>
        </p:nvCxnSpPr>
        <p:spPr>
          <a:xfrm rot="10800000">
            <a:off x="4323441" y="4356710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2" name="Google Shape;972;p53"/>
          <p:cNvCxnSpPr/>
          <p:nvPr/>
        </p:nvCxnSpPr>
        <p:spPr>
          <a:xfrm rot="10800000">
            <a:off x="4322972" y="4705875"/>
            <a:ext cx="42981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3" name="Google Shape;973;p53"/>
          <p:cNvSpPr txBox="1"/>
          <p:nvPr>
            <p:ph type="subTitle" idx="5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4" name="Google Shape;974;p53"/>
          <p:cNvSpPr txBox="1"/>
          <p:nvPr>
            <p:ph type="subTitle" idx="6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5" name="Google Shape;975;p53"/>
          <p:cNvSpPr txBox="1"/>
          <p:nvPr>
            <p:ph type="subTitle" idx="7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976" name="Google Shape;976;p53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7" name="Google Shape;977;p5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8" name="Google Shape;978;p53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9" name="Google Shape;979;p53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0" name="Google Shape;980;p53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1" name="Google Shape;981;p53"/>
          <p:cNvCxnSpPr/>
          <p:nvPr/>
        </p:nvCxnSpPr>
        <p:spPr>
          <a:xfrm>
            <a:off x="1042100" y="121745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2" name="Google Shape;982;p53"/>
          <p:cNvCxnSpPr/>
          <p:nvPr/>
        </p:nvCxnSpPr>
        <p:spPr>
          <a:xfrm>
            <a:off x="4322575" y="1217450"/>
            <a:ext cx="0" cy="3926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3" name="Google Shape;983;p53"/>
          <p:cNvCxnSpPr/>
          <p:nvPr/>
        </p:nvCxnSpPr>
        <p:spPr>
          <a:xfrm>
            <a:off x="8622700" y="334850"/>
            <a:ext cx="0" cy="4809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4" name="Google Shape;984;p53"/>
          <p:cNvSpPr txBox="1"/>
          <p:nvPr>
            <p:ph type="title" idx="8"/>
          </p:nvPr>
        </p:nvSpPr>
        <p:spPr>
          <a:xfrm>
            <a:off x="4322575" y="1566800"/>
            <a:ext cx="1536300" cy="348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85" name="Google Shape;985;p53"/>
          <p:cNvSpPr txBox="1"/>
          <p:nvPr>
            <p:ph type="title" idx="9"/>
          </p:nvPr>
        </p:nvSpPr>
        <p:spPr>
          <a:xfrm>
            <a:off x="4322575" y="1915625"/>
            <a:ext cx="1536300" cy="348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86" name="Google Shape;986;p53"/>
          <p:cNvSpPr txBox="1"/>
          <p:nvPr>
            <p:ph type="title" idx="13"/>
          </p:nvPr>
        </p:nvSpPr>
        <p:spPr>
          <a:xfrm>
            <a:off x="4322575" y="2264975"/>
            <a:ext cx="1536300" cy="348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87" name="Google Shape;987;p53"/>
          <p:cNvSpPr txBox="1"/>
          <p:nvPr>
            <p:ph type="title" idx="14"/>
          </p:nvPr>
        </p:nvSpPr>
        <p:spPr>
          <a:xfrm>
            <a:off x="4322575" y="2613638"/>
            <a:ext cx="1536300" cy="3483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988" name="Google Shape;988;p53"/>
          <p:cNvSpPr txBox="1"/>
          <p:nvPr>
            <p:ph type="title" idx="15"/>
          </p:nvPr>
        </p:nvSpPr>
        <p:spPr>
          <a:xfrm>
            <a:off x="7084775" y="1217450"/>
            <a:ext cx="1536300" cy="3483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89" name="Google Shape;989;p53"/>
          <p:cNvSpPr txBox="1"/>
          <p:nvPr>
            <p:ph type="title" idx="16"/>
          </p:nvPr>
        </p:nvSpPr>
        <p:spPr>
          <a:xfrm>
            <a:off x="7084775" y="1566800"/>
            <a:ext cx="1536300" cy="3483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90" name="Google Shape;990;p53"/>
          <p:cNvSpPr txBox="1"/>
          <p:nvPr>
            <p:ph type="title" idx="17"/>
          </p:nvPr>
        </p:nvSpPr>
        <p:spPr>
          <a:xfrm>
            <a:off x="7084775" y="1915625"/>
            <a:ext cx="1536300" cy="3483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91" name="Google Shape;991;p53"/>
          <p:cNvSpPr txBox="1"/>
          <p:nvPr>
            <p:ph type="title" idx="18"/>
          </p:nvPr>
        </p:nvSpPr>
        <p:spPr>
          <a:xfrm>
            <a:off x="7084775" y="2264975"/>
            <a:ext cx="1536300" cy="3483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992" name="Google Shape;992;p53"/>
          <p:cNvSpPr txBox="1"/>
          <p:nvPr>
            <p:ph type="title" idx="19"/>
          </p:nvPr>
        </p:nvSpPr>
        <p:spPr>
          <a:xfrm>
            <a:off x="7084775" y="2613638"/>
            <a:ext cx="1536300" cy="3483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None/>
              <a:defRPr sz="1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">
    <p:bg>
      <p:bgPr>
        <a:solidFill>
          <a:schemeClr val="lt2"/>
        </a:solidFill>
        <a:effectLst/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oogle Shape;994;p54"/>
          <p:cNvGrpSpPr/>
          <p:nvPr/>
        </p:nvGrpSpPr>
        <p:grpSpPr>
          <a:xfrm rot="5400000">
            <a:off x="593777" y="658085"/>
            <a:ext cx="369896" cy="333900"/>
            <a:chOff x="96076" y="654376"/>
            <a:chExt cx="369896" cy="333900"/>
          </a:xfrm>
        </p:grpSpPr>
        <p:cxnSp>
          <p:nvCxnSpPr>
            <p:cNvPr id="995" name="Google Shape;995;p54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96" name="Google Shape;996;p54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97" name="Google Shape;997;p54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98" name="Google Shape;998;p54"/>
          <p:cNvSpPr txBox="1"/>
          <p:nvPr>
            <p:ph type="body" idx="1"/>
          </p:nvPr>
        </p:nvSpPr>
        <p:spPr>
          <a:xfrm>
            <a:off x="1040725" y="1217500"/>
            <a:ext cx="3578100" cy="3652500"/>
          </a:xfrm>
          <a:prstGeom prst="rect">
            <a:avLst/>
          </a:prstGeom>
        </p:spPr>
        <p:txBody>
          <a:bodyPr spcFirstLastPara="1" wrap="square" lIns="274300" tIns="365750" rIns="365750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999" name="Google Shape;999;p54"/>
          <p:cNvSpPr/>
          <p:nvPr/>
        </p:nvSpPr>
        <p:spPr>
          <a:xfrm>
            <a:off x="5019250" y="1217450"/>
            <a:ext cx="4124700" cy="3941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cxnSp>
        <p:nvCxnSpPr>
          <p:cNvPr id="1000" name="Google Shape;1000;p54"/>
          <p:cNvCxnSpPr/>
          <p:nvPr/>
        </p:nvCxnSpPr>
        <p:spPr>
          <a:xfrm>
            <a:off x="5019250" y="1217450"/>
            <a:ext cx="0" cy="394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1" name="Google Shape;1001;p54"/>
          <p:cNvSpPr txBox="1"/>
          <p:nvPr>
            <p:ph type="subTitle" idx="2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02" name="Google Shape;1002;p54"/>
          <p:cNvSpPr txBox="1"/>
          <p:nvPr>
            <p:ph type="subTitle" idx="3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03" name="Google Shape;1003;p54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004" name="Google Shape;1004;p54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5" name="Google Shape;1005;p5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6" name="Google Shape;1006;p5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7" name="Google Shape;1007;p54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8" name="Google Shape;1008;p54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9" name="Google Shape;1009;p54"/>
          <p:cNvCxnSpPr/>
          <p:nvPr/>
        </p:nvCxnSpPr>
        <p:spPr>
          <a:xfrm>
            <a:off x="1042100" y="121745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0" name="Google Shape;1010;p54"/>
          <p:cNvSpPr txBox="1"/>
          <p:nvPr>
            <p:ph type="title"/>
          </p:nvPr>
        </p:nvSpPr>
        <p:spPr>
          <a:xfrm flipH="1">
            <a:off x="1046175" y="67000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011" name="Google Shape;1011;p54"/>
          <p:cNvSpPr txBox="1"/>
          <p:nvPr>
            <p:ph type="subTitle" idx="5"/>
          </p:nvPr>
        </p:nvSpPr>
        <p:spPr>
          <a:xfrm>
            <a:off x="1045950" y="334925"/>
            <a:ext cx="7577100" cy="3351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12" name="Google Shape;1012;p54"/>
          <p:cNvSpPr txBox="1"/>
          <p:nvPr>
            <p:ph type="title" idx="6"/>
          </p:nvPr>
        </p:nvSpPr>
        <p:spPr>
          <a:xfrm>
            <a:off x="5019250" y="2654100"/>
            <a:ext cx="1940700" cy="812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1013" name="Google Shape;1013;p54"/>
          <p:cNvSpPr txBox="1"/>
          <p:nvPr>
            <p:ph type="subTitle" idx="7"/>
          </p:nvPr>
        </p:nvSpPr>
        <p:spPr>
          <a:xfrm>
            <a:off x="5019275" y="3466500"/>
            <a:ext cx="1940700" cy="227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9pPr>
          </a:lstStyle>
          <a:p/>
        </p:txBody>
      </p:sp>
      <p:sp>
        <p:nvSpPr>
          <p:cNvPr id="1014" name="Google Shape;1014;p54"/>
          <p:cNvSpPr txBox="1"/>
          <p:nvPr>
            <p:ph type="title" idx="8"/>
          </p:nvPr>
        </p:nvSpPr>
        <p:spPr>
          <a:xfrm>
            <a:off x="6959938" y="2654100"/>
            <a:ext cx="1940700" cy="812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1015" name="Google Shape;1015;p54"/>
          <p:cNvSpPr txBox="1"/>
          <p:nvPr>
            <p:ph type="subTitle" idx="9"/>
          </p:nvPr>
        </p:nvSpPr>
        <p:spPr>
          <a:xfrm>
            <a:off x="6959963" y="3466500"/>
            <a:ext cx="1940700" cy="227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9pPr>
          </a:lstStyle>
          <a:p/>
        </p:txBody>
      </p:sp>
      <p:sp>
        <p:nvSpPr>
          <p:cNvPr id="1016" name="Google Shape;1016;p54"/>
          <p:cNvSpPr txBox="1"/>
          <p:nvPr>
            <p:ph type="subTitle" idx="13"/>
          </p:nvPr>
        </p:nvSpPr>
        <p:spPr>
          <a:xfrm>
            <a:off x="5019275" y="4642725"/>
            <a:ext cx="1940700" cy="227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9pPr>
          </a:lstStyle>
          <a:p/>
        </p:txBody>
      </p:sp>
      <p:sp>
        <p:nvSpPr>
          <p:cNvPr id="1017" name="Google Shape;1017;p54"/>
          <p:cNvSpPr txBox="1"/>
          <p:nvPr>
            <p:ph type="title" idx="14"/>
          </p:nvPr>
        </p:nvSpPr>
        <p:spPr>
          <a:xfrm>
            <a:off x="5019250" y="3830325"/>
            <a:ext cx="1940700" cy="812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1018" name="Google Shape;1018;p54"/>
          <p:cNvSpPr txBox="1"/>
          <p:nvPr>
            <p:ph type="title" idx="15"/>
          </p:nvPr>
        </p:nvSpPr>
        <p:spPr>
          <a:xfrm>
            <a:off x="6959938" y="3830325"/>
            <a:ext cx="1940700" cy="812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●"/>
              <a:defRPr sz="55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○"/>
              <a:defRPr sz="55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Gowun Batang"/>
              <a:buChar char="■"/>
              <a:defRPr sz="5500"/>
            </a:lvl9pPr>
          </a:lstStyle>
          <a:p/>
        </p:txBody>
      </p:sp>
      <p:sp>
        <p:nvSpPr>
          <p:cNvPr id="1019" name="Google Shape;1019;p54"/>
          <p:cNvSpPr txBox="1"/>
          <p:nvPr>
            <p:ph type="subTitle" idx="16"/>
          </p:nvPr>
        </p:nvSpPr>
        <p:spPr>
          <a:xfrm>
            <a:off x="6959963" y="4642725"/>
            <a:ext cx="1940700" cy="227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/>
            </a:lvl9pPr>
          </a:lstStyle>
          <a:p/>
        </p:txBody>
      </p:sp>
      <p:sp>
        <p:nvSpPr>
          <p:cNvPr id="1020" name="Google Shape;1020;p54"/>
          <p:cNvSpPr txBox="1"/>
          <p:nvPr>
            <p:ph type="subTitle" idx="17"/>
          </p:nvPr>
        </p:nvSpPr>
        <p:spPr>
          <a:xfrm>
            <a:off x="5019275" y="1217450"/>
            <a:ext cx="3603300" cy="678000"/>
          </a:xfrm>
          <a:prstGeom prst="rect">
            <a:avLst/>
          </a:prstGeom>
        </p:spPr>
        <p:txBody>
          <a:bodyPr spcFirstLastPara="1" wrap="square" lIns="274300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ganizational Update - Employees highlight">
  <p:cSld name="CUSTOM_2">
    <p:bg>
      <p:bgPr>
        <a:solidFill>
          <a:schemeClr val="lt2"/>
        </a:solidFill>
        <a:effectLst/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55"/>
          <p:cNvSpPr/>
          <p:nvPr>
            <p:ph type="pic" idx="2"/>
          </p:nvPr>
        </p:nvSpPr>
        <p:spPr>
          <a:xfrm>
            <a:off x="521250" y="2014675"/>
            <a:ext cx="2874600" cy="3128700"/>
          </a:xfrm>
          <a:prstGeom prst="rect">
            <a:avLst/>
          </a:prstGeom>
          <a:noFill/>
          <a:ln>
            <a:noFill/>
          </a:ln>
        </p:spPr>
      </p:sp>
      <p:sp>
        <p:nvSpPr>
          <p:cNvPr id="1023" name="Google Shape;1023;p55"/>
          <p:cNvSpPr/>
          <p:nvPr>
            <p:ph type="pic" idx="3"/>
          </p:nvPr>
        </p:nvSpPr>
        <p:spPr>
          <a:xfrm>
            <a:off x="3395750" y="2014675"/>
            <a:ext cx="2874600" cy="3128700"/>
          </a:xfrm>
          <a:prstGeom prst="rect">
            <a:avLst/>
          </a:prstGeom>
          <a:noFill/>
          <a:ln>
            <a:noFill/>
          </a:ln>
        </p:spPr>
      </p:sp>
      <p:sp>
        <p:nvSpPr>
          <p:cNvPr id="1024" name="Google Shape;1024;p55"/>
          <p:cNvSpPr/>
          <p:nvPr>
            <p:ph type="pic" idx="4"/>
          </p:nvPr>
        </p:nvSpPr>
        <p:spPr>
          <a:xfrm>
            <a:off x="6269136" y="2014675"/>
            <a:ext cx="2874600" cy="3128700"/>
          </a:xfrm>
          <a:prstGeom prst="rect">
            <a:avLst/>
          </a:prstGeom>
          <a:noFill/>
          <a:ln>
            <a:noFill/>
          </a:ln>
        </p:spPr>
      </p:sp>
      <p:sp>
        <p:nvSpPr>
          <p:cNvPr id="1025" name="Google Shape;1025;p55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26" name="Google Shape;1026;p55"/>
          <p:cNvSpPr txBox="1"/>
          <p:nvPr>
            <p:ph type="subTitle" idx="5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27" name="Google Shape;1027;p55"/>
          <p:cNvSpPr txBox="1"/>
          <p:nvPr>
            <p:ph type="subTitle" idx="6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28" name="Google Shape;1028;p55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029" name="Google Shape;1029;p55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0" name="Google Shape;1030;p55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1" name="Google Shape;1031;p55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2" name="Google Shape;1032;p55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3" name="Google Shape;1033;p55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4" name="Google Shape;1034;p55"/>
          <p:cNvSpPr txBox="1"/>
          <p:nvPr>
            <p:ph type="title" idx="7"/>
          </p:nvPr>
        </p:nvSpPr>
        <p:spPr>
          <a:xfrm>
            <a:off x="526800" y="846475"/>
            <a:ext cx="2868900" cy="1168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0" rIns="18287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35" name="Google Shape;1035;p55"/>
          <p:cNvSpPr txBox="1"/>
          <p:nvPr>
            <p:ph type="title" idx="8"/>
          </p:nvPr>
        </p:nvSpPr>
        <p:spPr>
          <a:xfrm>
            <a:off x="3395769" y="846475"/>
            <a:ext cx="2874600" cy="1168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0" rIns="18287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36" name="Google Shape;1036;p55"/>
          <p:cNvSpPr txBox="1"/>
          <p:nvPr>
            <p:ph type="title" idx="9"/>
          </p:nvPr>
        </p:nvSpPr>
        <p:spPr>
          <a:xfrm>
            <a:off x="6269150" y="846475"/>
            <a:ext cx="2874600" cy="1168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0" rIns="182875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pcoming Project - Timeline ">
  <p:cSld name="CUSTOM_3">
    <p:bg>
      <p:bgPr>
        <a:solidFill>
          <a:schemeClr val="lt2"/>
        </a:solidFill>
        <a:effectLst/>
      </p:bgPr>
    </p:bg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56"/>
          <p:cNvSpPr txBox="1"/>
          <p:nvPr>
            <p:ph type="title"/>
          </p:nvPr>
        </p:nvSpPr>
        <p:spPr>
          <a:xfrm>
            <a:off x="6995500" y="1307575"/>
            <a:ext cx="2148300" cy="1121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39" name="Google Shape;1039;p56"/>
          <p:cNvSpPr txBox="1"/>
          <p:nvPr>
            <p:ph type="title" idx="2"/>
          </p:nvPr>
        </p:nvSpPr>
        <p:spPr>
          <a:xfrm>
            <a:off x="4839050" y="1307575"/>
            <a:ext cx="2155500" cy="1121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40" name="Google Shape;1040;p56"/>
          <p:cNvSpPr txBox="1"/>
          <p:nvPr>
            <p:ph type="title" idx="3"/>
          </p:nvPr>
        </p:nvSpPr>
        <p:spPr>
          <a:xfrm>
            <a:off x="2683550" y="1307575"/>
            <a:ext cx="2155500" cy="1121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41" name="Google Shape;1041;p56"/>
          <p:cNvSpPr txBox="1"/>
          <p:nvPr>
            <p:ph type="title" idx="4"/>
          </p:nvPr>
        </p:nvSpPr>
        <p:spPr>
          <a:xfrm>
            <a:off x="521350" y="1307575"/>
            <a:ext cx="2161800" cy="1121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182875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42" name="Google Shape;1042;p56"/>
          <p:cNvSpPr txBox="1"/>
          <p:nvPr>
            <p:ph type="body" idx="1"/>
          </p:nvPr>
        </p:nvSpPr>
        <p:spPr>
          <a:xfrm>
            <a:off x="6995400" y="2606275"/>
            <a:ext cx="2148300" cy="2290500"/>
          </a:xfrm>
          <a:prstGeom prst="rect">
            <a:avLst/>
          </a:prstGeom>
        </p:spPr>
        <p:txBody>
          <a:bodyPr spcFirstLastPara="1" wrap="square" lIns="182875" tIns="0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43" name="Google Shape;1043;p56"/>
          <p:cNvSpPr txBox="1"/>
          <p:nvPr>
            <p:ph type="body" idx="5"/>
          </p:nvPr>
        </p:nvSpPr>
        <p:spPr>
          <a:xfrm>
            <a:off x="4838950" y="2606275"/>
            <a:ext cx="2155500" cy="2290500"/>
          </a:xfrm>
          <a:prstGeom prst="rect">
            <a:avLst/>
          </a:prstGeom>
        </p:spPr>
        <p:txBody>
          <a:bodyPr spcFirstLastPara="1" wrap="square" lIns="182875" tIns="0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44" name="Google Shape;1044;p56"/>
          <p:cNvSpPr txBox="1"/>
          <p:nvPr>
            <p:ph type="body" idx="6"/>
          </p:nvPr>
        </p:nvSpPr>
        <p:spPr>
          <a:xfrm>
            <a:off x="2683450" y="2606275"/>
            <a:ext cx="2155500" cy="2290500"/>
          </a:xfrm>
          <a:prstGeom prst="rect">
            <a:avLst/>
          </a:prstGeom>
        </p:spPr>
        <p:txBody>
          <a:bodyPr spcFirstLastPara="1" wrap="square" lIns="182875" tIns="0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1045" name="Google Shape;1045;p56"/>
          <p:cNvSpPr txBox="1"/>
          <p:nvPr>
            <p:ph type="body" idx="7"/>
          </p:nvPr>
        </p:nvSpPr>
        <p:spPr>
          <a:xfrm>
            <a:off x="521250" y="2606275"/>
            <a:ext cx="2161800" cy="2290500"/>
          </a:xfrm>
          <a:prstGeom prst="rect">
            <a:avLst/>
          </a:prstGeom>
        </p:spPr>
        <p:txBody>
          <a:bodyPr spcFirstLastPara="1" wrap="square" lIns="182875" tIns="0" rIns="274300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cxnSp>
        <p:nvCxnSpPr>
          <p:cNvPr id="1046" name="Google Shape;1046;p56"/>
          <p:cNvCxnSpPr/>
          <p:nvPr/>
        </p:nvCxnSpPr>
        <p:spPr>
          <a:xfrm>
            <a:off x="4839075" y="1307575"/>
            <a:ext cx="0" cy="383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7" name="Google Shape;1047;p56"/>
          <p:cNvCxnSpPr/>
          <p:nvPr/>
        </p:nvCxnSpPr>
        <p:spPr>
          <a:xfrm>
            <a:off x="6995025" y="1307575"/>
            <a:ext cx="0" cy="383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8" name="Google Shape;1048;p56"/>
          <p:cNvCxnSpPr/>
          <p:nvPr/>
        </p:nvCxnSpPr>
        <p:spPr>
          <a:xfrm>
            <a:off x="2683125" y="1307575"/>
            <a:ext cx="0" cy="383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9" name="Google Shape;1049;p56"/>
          <p:cNvSpPr txBox="1"/>
          <p:nvPr>
            <p:ph type="subTitle" idx="8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50" name="Google Shape;1050;p56"/>
          <p:cNvSpPr txBox="1"/>
          <p:nvPr>
            <p:ph type="title" idx="9"/>
          </p:nvPr>
        </p:nvSpPr>
        <p:spPr>
          <a:xfrm flipH="1">
            <a:off x="521450" y="666257"/>
            <a:ext cx="8101200" cy="6414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051" name="Google Shape;1051;p56"/>
          <p:cNvSpPr txBox="1"/>
          <p:nvPr>
            <p:ph type="subTitle" idx="13"/>
          </p:nvPr>
        </p:nvSpPr>
        <p:spPr>
          <a:xfrm>
            <a:off x="521250" y="334925"/>
            <a:ext cx="8101800" cy="3312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1052" name="Google Shape;1052;p56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3" name="Google Shape;1053;p56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4" name="Google Shape;1054;p5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5" name="Google Shape;1055;p5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56" name="Google Shape;1056;p56"/>
          <p:cNvCxnSpPr/>
          <p:nvPr/>
        </p:nvCxnSpPr>
        <p:spPr>
          <a:xfrm>
            <a:off x="521250" y="13075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7" name="Google Shape;1057;p56"/>
          <p:cNvSpPr txBox="1"/>
          <p:nvPr>
            <p:ph type="subTitle" idx="14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58" name="Google Shape;1058;p56"/>
          <p:cNvSpPr txBox="1"/>
          <p:nvPr>
            <p:ph type="subTitle" idx="15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1">
  <p:cSld name="BLANK_1_1_1_1_1_1_1_1_1_1_2_1">
    <p:bg>
      <p:bgPr>
        <a:solidFill>
          <a:schemeClr val="dk2"/>
        </a:solidFill>
        <a:effectLst/>
      </p:bgPr>
    </p:bg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7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1" name="Google Shape;1061;p57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2" name="Google Shape;1062;p57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63" name="Google Shape;1063;p57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4" name="Google Shape;1064;p57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5" name="Google Shape;1065;p5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6" name="Google Shape;1066;p5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>
  <p:cSld name="BLANK_1_1_1_1_1_1_1_1_1_1_2_1_1">
    <p:bg>
      <p:bgPr>
        <a:solidFill>
          <a:schemeClr val="lt2"/>
        </a:solidFill>
        <a:effectLst/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8" name="Google Shape;1068;p58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69" name="Google Shape;1069;p58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0" name="Google Shape;1070;p5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1" name="Google Shape;1071;p5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2">
  <p:cSld name="BLANK_1_1_1_1_1_1_1_1_1_1_2_1_1_1">
    <p:bg>
      <p:bgPr>
        <a:solidFill>
          <a:schemeClr val="lt2"/>
        </a:solidFill>
        <a:effectLst/>
      </p:bgPr>
    </p:bg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59"/>
          <p:cNvSpPr txBox="1"/>
          <p:nvPr>
            <p:ph type="subTitle" idx="1"/>
          </p:nvPr>
        </p:nvSpPr>
        <p:spPr>
          <a:xfrm>
            <a:off x="5208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74" name="Google Shape;1074;p59"/>
          <p:cNvSpPr txBox="1"/>
          <p:nvPr>
            <p:ph type="subTitle" idx="2"/>
          </p:nvPr>
        </p:nvSpPr>
        <p:spPr>
          <a:xfrm>
            <a:off x="408925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75" name="Google Shape;1075;p59"/>
          <p:cNvSpPr txBox="1"/>
          <p:nvPr>
            <p:ph type="subTitle" idx="3"/>
          </p:nvPr>
        </p:nvSpPr>
        <p:spPr>
          <a:xfrm>
            <a:off x="6773250" y="-175"/>
            <a:ext cx="1848900" cy="3351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076" name="Google Shape;1076;p59"/>
          <p:cNvCxnSpPr/>
          <p:nvPr/>
        </p:nvCxnSpPr>
        <p:spPr>
          <a:xfrm>
            <a:off x="5208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7" name="Google Shape;1077;p59"/>
          <p:cNvCxnSpPr/>
          <p:nvPr/>
        </p:nvCxnSpPr>
        <p:spPr>
          <a:xfrm>
            <a:off x="52080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8" name="Google Shape;1078;p59"/>
          <p:cNvCxnSpPr/>
          <p:nvPr/>
        </p:nvCxnSpPr>
        <p:spPr>
          <a:xfrm>
            <a:off x="677330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79" name="Google Shape;1079;p59"/>
          <p:cNvCxnSpPr/>
          <p:nvPr/>
        </p:nvCxnSpPr>
        <p:spPr>
          <a:xfrm>
            <a:off x="862352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3">
  <p:cSld name="BLANK_1_1_1_1_1_1_1_1_1_1_2_2">
    <p:bg>
      <p:bgPr>
        <a:solidFill>
          <a:schemeClr val="lt2"/>
        </a:solidFill>
        <a:effectLst/>
      </p:bgPr>
    </p:bg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60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82" name="Google Shape;1082;p60"/>
          <p:cNvSpPr txBox="1"/>
          <p:nvPr>
            <p:ph type="subTitle" idx="2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083" name="Google Shape;1083;p60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084" name="Google Shape;1084;p60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5" name="Google Shape;1085;p6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6" name="Google Shape;1086;p6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7" name="Google Shape;1087;p60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88" name="Google Shape;1088;p60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ilestones">
  <p:cSld name="BLANK_1_2_1">
    <p:bg>
      <p:bgPr>
        <a:solidFill>
          <a:schemeClr val="dk2"/>
        </a:solidFill>
        <a:effectLst/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>
            <p:ph type="body" idx="1"/>
          </p:nvPr>
        </p:nvSpPr>
        <p:spPr>
          <a:xfrm>
            <a:off x="6777000" y="1805138"/>
            <a:ext cx="2053500" cy="8274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7"/>
          <p:cNvSpPr txBox="1"/>
          <p:nvPr>
            <p:ph type="body" idx="2"/>
          </p:nvPr>
        </p:nvSpPr>
        <p:spPr>
          <a:xfrm>
            <a:off x="4684800" y="1755750"/>
            <a:ext cx="2086500" cy="12126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1" name="Google Shape;101;p7"/>
          <p:cNvSpPr txBox="1"/>
          <p:nvPr>
            <p:ph type="body" idx="3"/>
          </p:nvPr>
        </p:nvSpPr>
        <p:spPr>
          <a:xfrm>
            <a:off x="4684800" y="3390775"/>
            <a:ext cx="2086500" cy="6096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7"/>
          <p:cNvSpPr txBox="1"/>
          <p:nvPr>
            <p:ph type="subTitle" idx="4"/>
          </p:nvPr>
        </p:nvSpPr>
        <p:spPr>
          <a:xfrm>
            <a:off x="6778383" y="3350950"/>
            <a:ext cx="2053500" cy="153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3" name="Google Shape;103;p7"/>
          <p:cNvSpPr txBox="1"/>
          <p:nvPr>
            <p:ph type="subTitle" idx="5"/>
          </p:nvPr>
        </p:nvSpPr>
        <p:spPr>
          <a:xfrm>
            <a:off x="6778457" y="3535750"/>
            <a:ext cx="2053500" cy="3141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4" name="Google Shape;104;p7"/>
          <p:cNvSpPr txBox="1"/>
          <p:nvPr>
            <p:ph type="body" idx="6"/>
          </p:nvPr>
        </p:nvSpPr>
        <p:spPr>
          <a:xfrm>
            <a:off x="6777000" y="3955275"/>
            <a:ext cx="2053500" cy="8274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7"/>
          <p:cNvSpPr txBox="1"/>
          <p:nvPr>
            <p:ph type="subTitle" idx="7"/>
          </p:nvPr>
        </p:nvSpPr>
        <p:spPr>
          <a:xfrm>
            <a:off x="6778383" y="1200813"/>
            <a:ext cx="2053500" cy="153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6" name="Google Shape;106;p7"/>
          <p:cNvSpPr txBox="1"/>
          <p:nvPr>
            <p:ph type="subTitle" idx="8"/>
          </p:nvPr>
        </p:nvSpPr>
        <p:spPr>
          <a:xfrm>
            <a:off x="6778457" y="1385613"/>
            <a:ext cx="2053500" cy="3141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7" name="Google Shape;107;p7"/>
          <p:cNvSpPr txBox="1"/>
          <p:nvPr>
            <p:ph type="subTitle" idx="9"/>
          </p:nvPr>
        </p:nvSpPr>
        <p:spPr>
          <a:xfrm>
            <a:off x="518725" y="1576950"/>
            <a:ext cx="2079300" cy="153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8" name="Google Shape;108;p7"/>
          <p:cNvSpPr txBox="1"/>
          <p:nvPr>
            <p:ph type="subTitle" idx="13"/>
          </p:nvPr>
        </p:nvSpPr>
        <p:spPr>
          <a:xfrm>
            <a:off x="518800" y="1761750"/>
            <a:ext cx="2079300" cy="3141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09" name="Google Shape;109;p7"/>
          <p:cNvSpPr txBox="1"/>
          <p:nvPr>
            <p:ph type="body" idx="14"/>
          </p:nvPr>
        </p:nvSpPr>
        <p:spPr>
          <a:xfrm>
            <a:off x="517325" y="2181275"/>
            <a:ext cx="2079300" cy="1885200"/>
          </a:xfrm>
          <a:prstGeom prst="rect">
            <a:avLst/>
          </a:prstGeom>
        </p:spPr>
        <p:txBody>
          <a:bodyPr spcFirstLastPara="1" wrap="square" lIns="182875" tIns="0" rIns="182875" bIns="14630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7"/>
          <p:cNvSpPr txBox="1"/>
          <p:nvPr>
            <p:ph type="subTitle" idx="15"/>
          </p:nvPr>
        </p:nvSpPr>
        <p:spPr>
          <a:xfrm>
            <a:off x="2599579" y="1576950"/>
            <a:ext cx="2085000" cy="153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11" name="Google Shape;111;p7"/>
          <p:cNvSpPr txBox="1"/>
          <p:nvPr>
            <p:ph type="subTitle" idx="16"/>
          </p:nvPr>
        </p:nvSpPr>
        <p:spPr>
          <a:xfrm>
            <a:off x="2599654" y="1761750"/>
            <a:ext cx="2085000" cy="3141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 SemiBold"/>
              <a:buNone/>
              <a:defRPr sz="1000">
                <a:solidFill>
                  <a:schemeClr val="accent3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12" name="Google Shape;112;p7"/>
          <p:cNvSpPr txBox="1"/>
          <p:nvPr>
            <p:ph type="body" idx="17"/>
          </p:nvPr>
        </p:nvSpPr>
        <p:spPr>
          <a:xfrm>
            <a:off x="2598175" y="2181275"/>
            <a:ext cx="2085000" cy="1885200"/>
          </a:xfrm>
          <a:prstGeom prst="rect">
            <a:avLst/>
          </a:prstGeom>
        </p:spPr>
        <p:txBody>
          <a:bodyPr spcFirstLastPara="1" wrap="square" lIns="182875" tIns="0" rIns="182875" bIns="14630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3" name="Google Shape;113;p7"/>
          <p:cNvSpPr txBox="1"/>
          <p:nvPr>
            <p:ph type="subTitle" idx="18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7"/>
          <p:cNvSpPr txBox="1"/>
          <p:nvPr>
            <p:ph type="subTitle" idx="19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" name="Google Shape;115;p7"/>
          <p:cNvSpPr txBox="1"/>
          <p:nvPr>
            <p:ph type="subTitle" idx="20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17" name="Google Shape;117;p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" name="Google Shape;118;p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7"/>
          <p:cNvSpPr txBox="1"/>
          <p:nvPr>
            <p:ph type="title" idx="21"/>
          </p:nvPr>
        </p:nvSpPr>
        <p:spPr>
          <a:xfrm>
            <a:off x="518575" y="3955025"/>
            <a:ext cx="2079300" cy="1188600"/>
          </a:xfrm>
          <a:prstGeom prst="rect">
            <a:avLst/>
          </a:prstGeom>
        </p:spPr>
        <p:txBody>
          <a:bodyPr spcFirstLastPara="1" wrap="square" lIns="182875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0" name="Google Shape;120;p7"/>
          <p:cNvSpPr txBox="1"/>
          <p:nvPr>
            <p:ph type="title" idx="22"/>
          </p:nvPr>
        </p:nvSpPr>
        <p:spPr>
          <a:xfrm>
            <a:off x="2596700" y="3955025"/>
            <a:ext cx="2086500" cy="1188600"/>
          </a:xfrm>
          <a:prstGeom prst="rect">
            <a:avLst/>
          </a:prstGeom>
        </p:spPr>
        <p:txBody>
          <a:bodyPr spcFirstLastPara="1" wrap="square" lIns="182875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●"/>
              <a:defRPr sz="55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○"/>
              <a:defRPr sz="55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Gowun Batang"/>
              <a:buChar char="■"/>
              <a:defRPr sz="55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1" name="Google Shape;121;p7"/>
          <p:cNvSpPr txBox="1"/>
          <p:nvPr>
            <p:ph type="subTitle" idx="23"/>
          </p:nvPr>
        </p:nvSpPr>
        <p:spPr>
          <a:xfrm>
            <a:off x="4684800" y="1002050"/>
            <a:ext cx="2086500" cy="153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22" name="Google Shape;122;p7"/>
          <p:cNvSpPr txBox="1"/>
          <p:nvPr>
            <p:ph type="subTitle" idx="24"/>
          </p:nvPr>
        </p:nvSpPr>
        <p:spPr>
          <a:xfrm>
            <a:off x="4684871" y="1186850"/>
            <a:ext cx="2086500" cy="4803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23" name="Google Shape;123;p7"/>
          <p:cNvSpPr txBox="1"/>
          <p:nvPr>
            <p:ph type="subTitle" idx="25"/>
          </p:nvPr>
        </p:nvSpPr>
        <p:spPr>
          <a:xfrm>
            <a:off x="4684875" y="3088650"/>
            <a:ext cx="2086500" cy="2430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24" name="Google Shape;124;p7"/>
          <p:cNvSpPr txBox="1"/>
          <p:nvPr>
            <p:ph type="subTitle" idx="26"/>
          </p:nvPr>
        </p:nvSpPr>
        <p:spPr>
          <a:xfrm>
            <a:off x="4684875" y="4079075"/>
            <a:ext cx="2086500" cy="243000"/>
          </a:xfrm>
          <a:prstGeom prst="rect">
            <a:avLst/>
          </a:prstGeom>
        </p:spPr>
        <p:txBody>
          <a:bodyPr spcFirstLastPara="1" wrap="square" lIns="182875" tIns="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 SemiBold"/>
              <a:buNone/>
              <a:defRPr sz="10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25" name="Google Shape;125;p7"/>
          <p:cNvSpPr txBox="1"/>
          <p:nvPr>
            <p:ph type="body" idx="27"/>
          </p:nvPr>
        </p:nvSpPr>
        <p:spPr>
          <a:xfrm>
            <a:off x="4684800" y="4385550"/>
            <a:ext cx="2086500" cy="6096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2921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1pPr>
            <a:lvl2pPr marL="914400" lvl="1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2pPr>
            <a:lvl3pPr marL="1371600" lvl="2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3pPr>
            <a:lvl4pPr marL="1828800" lvl="3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4pPr>
            <a:lvl5pPr marL="2286000" lvl="4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5pPr>
            <a:lvl6pPr marL="2743200" lvl="5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6pPr>
            <a:lvl7pPr marL="3200400" lvl="6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>
                <a:solidFill>
                  <a:schemeClr val="dk2"/>
                </a:solidFill>
              </a:defRPr>
            </a:lvl7pPr>
            <a:lvl8pPr marL="3657600" lvl="7" indent="-29210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>
                <a:solidFill>
                  <a:schemeClr val="dk2"/>
                </a:solidFill>
              </a:defRPr>
            </a:lvl8pPr>
            <a:lvl9pPr marL="4114800" lvl="8" indent="-292100">
              <a:lnSpc>
                <a:spcPct val="10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000"/>
              <a:buFont typeface="Inter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4">
  <p:cSld name="BLANK_1_1_1_1_1_1_1_1_1_1_2_1_2">
    <p:bg>
      <p:bgPr>
        <a:solidFill>
          <a:schemeClr val="dk2"/>
        </a:solidFill>
        <a:effectLst/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61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1" name="Google Shape;1091;p61"/>
          <p:cNvSpPr txBox="1"/>
          <p:nvPr>
            <p:ph type="subTitle" idx="2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2" name="Google Shape;1092;p61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093" name="Google Shape;1093;p61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4" name="Google Shape;1094;p6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5" name="Google Shape;1095;p6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6" name="Google Shape;1096;p61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7" name="Google Shape;1097;p61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5">
  <p:cSld name="BLANK_1_1_1_1_1_1_1_1_1_1_2_1_1_2">
    <p:bg>
      <p:bgPr>
        <a:solidFill>
          <a:schemeClr val="lt1"/>
        </a:solidFill>
        <a:effectLst/>
      </p:bgPr>
    </p:bg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6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0" name="Google Shape;1100;p62"/>
          <p:cNvSpPr txBox="1"/>
          <p:nvPr>
            <p:ph type="subTitle" idx="2"/>
          </p:nvPr>
        </p:nvSpPr>
        <p:spPr>
          <a:xfrm>
            <a:off x="104060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1" name="Google Shape;1101;p62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102" name="Google Shape;1102;p62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3" name="Google Shape;1103;p6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4" name="Google Shape;1104;p6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5" name="Google Shape;1105;p62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6" name="Google Shape;1106;p62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BLANK_1_1_1_1_1_1_1_1_1_1_1_1">
    <p:bg>
      <p:bgPr>
        <a:solidFill>
          <a:schemeClr val="lt2"/>
        </a:solidFill>
        <a:effectLst/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63"/>
          <p:cNvSpPr/>
          <p:nvPr>
            <p:ph type="pic" idx="2"/>
          </p:nvPr>
        </p:nvSpPr>
        <p:spPr>
          <a:xfrm>
            <a:off x="5548700" y="1196175"/>
            <a:ext cx="3073800" cy="33648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109" name="Google Shape;1109;p63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0" name="Google Shape;1110;p63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1" name="Google Shape;1111;p6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2" name="Google Shape;1112;p63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3" name="Google Shape;1113;p63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1114" name="Google Shape;1114;p63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5" name="Google Shape;1115;p63"/>
          <p:cNvSpPr txBox="1"/>
          <p:nvPr>
            <p:ph type="body" idx="1"/>
          </p:nvPr>
        </p:nvSpPr>
        <p:spPr>
          <a:xfrm>
            <a:off x="522600" y="998925"/>
            <a:ext cx="3614400" cy="33648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1">
  <p:cSld name="BLANK_1_1_1_1_1_1_1_1_1_1_1_1_2">
    <p:bg>
      <p:bgPr>
        <a:solidFill>
          <a:schemeClr val="lt2"/>
        </a:solidFill>
        <a:effectLst/>
      </p:bgPr>
    </p:bg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64"/>
          <p:cNvSpPr/>
          <p:nvPr>
            <p:ph type="pic" idx="2"/>
          </p:nvPr>
        </p:nvSpPr>
        <p:spPr>
          <a:xfrm>
            <a:off x="5548700" y="1196175"/>
            <a:ext cx="3073800" cy="33648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118" name="Google Shape;1118;p64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9" name="Google Shape;1119;p64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0" name="Google Shape;1120;p6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1" name="Google Shape;1121;p6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2" name="Google Shape;1122;p64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1123" name="Google Shape;1123;p64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4" name="Google Shape;1124;p64"/>
          <p:cNvSpPr txBox="1"/>
          <p:nvPr>
            <p:ph type="body" idx="1"/>
          </p:nvPr>
        </p:nvSpPr>
        <p:spPr>
          <a:xfrm>
            <a:off x="522600" y="998925"/>
            <a:ext cx="3614400" cy="3364800"/>
          </a:xfrm>
          <a:prstGeom prst="rect">
            <a:avLst/>
          </a:prstGeom>
        </p:spPr>
        <p:txBody>
          <a:bodyPr spcFirstLastPara="1" wrap="square" lIns="274300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25" name="Google Shape;1125;p64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126" name="Google Shape;1126;p64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127" name="Google Shape;1127;p64"/>
          <p:cNvSpPr txBox="1"/>
          <p:nvPr>
            <p:ph type="subTitle" idx="5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1 1">
  <p:cSld name="BLANK_1_1_1_1_1_1_1_1_1_1_1_1_2_1">
    <p:bg>
      <p:bgPr>
        <a:solidFill>
          <a:schemeClr val="lt2"/>
        </a:solidFill>
        <a:effectLst/>
      </p:bgPr>
    </p:bg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9" name="Google Shape;1129;p65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0" name="Google Shape;1130;p65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1" name="Google Shape;1131;p65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2" name="Google Shape;1132;p65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3" name="Google Shape;1133;p65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1134" name="Google Shape;1134;p65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5" name="Google Shape;1135;p65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136" name="Google Shape;1136;p65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137" name="Google Shape;1137;p65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150" name="Google Shape;1150;p65"/>
          <p:cNvSpPr txBox="1"/>
          <p:nvPr>
            <p:ph type="body" idx="4"/>
          </p:nvPr>
        </p:nvSpPr>
        <p:spPr>
          <a:xfrm>
            <a:off x="2702402" y="1112573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51" name="Google Shape;1151;p65"/>
          <p:cNvSpPr txBox="1"/>
          <p:nvPr>
            <p:ph type="body" idx="5"/>
          </p:nvPr>
        </p:nvSpPr>
        <p:spPr>
          <a:xfrm>
            <a:off x="2702402" y="2175545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52" name="Google Shape;1152;p65"/>
          <p:cNvSpPr txBox="1"/>
          <p:nvPr>
            <p:ph type="body" idx="6"/>
          </p:nvPr>
        </p:nvSpPr>
        <p:spPr>
          <a:xfrm>
            <a:off x="2702402" y="3244421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53" name="Google Shape;1153;p65"/>
          <p:cNvSpPr txBox="1"/>
          <p:nvPr>
            <p:ph type="body" idx="7"/>
          </p:nvPr>
        </p:nvSpPr>
        <p:spPr>
          <a:xfrm>
            <a:off x="2701127" y="4306506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54" name="Google Shape;1154;p65"/>
          <p:cNvSpPr txBox="1"/>
          <p:nvPr/>
        </p:nvSpPr>
        <p:spPr>
          <a:xfrm>
            <a:off x="578152" y="4059960"/>
            <a:ext cx="1985100" cy="106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59" name="Google Shape;1159;p65"/>
          <p:cNvSpPr txBox="1"/>
          <p:nvPr/>
        </p:nvSpPr>
        <p:spPr>
          <a:xfrm>
            <a:off x="578152" y="2997885"/>
            <a:ext cx="1985100" cy="106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60" name="Google Shape;1160;p65"/>
          <p:cNvSpPr txBox="1"/>
          <p:nvPr/>
        </p:nvSpPr>
        <p:spPr>
          <a:xfrm>
            <a:off x="578152" y="1928101"/>
            <a:ext cx="1985100" cy="106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61" name="Google Shape;1161;p65"/>
          <p:cNvSpPr txBox="1"/>
          <p:nvPr/>
        </p:nvSpPr>
        <p:spPr>
          <a:xfrm>
            <a:off x="578152" y="866027"/>
            <a:ext cx="1985100" cy="106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62" name="Google Shape;1162;p65"/>
          <p:cNvSpPr txBox="1"/>
          <p:nvPr>
            <p:ph type="subTitle" idx="8"/>
          </p:nvPr>
        </p:nvSpPr>
        <p:spPr>
          <a:xfrm>
            <a:off x="578140" y="866028"/>
            <a:ext cx="1985100" cy="1067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163" name="Google Shape;1163;p65"/>
          <p:cNvSpPr txBox="1"/>
          <p:nvPr>
            <p:ph type="subTitle" idx="9"/>
          </p:nvPr>
        </p:nvSpPr>
        <p:spPr>
          <a:xfrm>
            <a:off x="578140" y="1933128"/>
            <a:ext cx="1985100" cy="10632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164" name="Google Shape;1164;p65"/>
          <p:cNvSpPr txBox="1"/>
          <p:nvPr>
            <p:ph type="subTitle" idx="13"/>
          </p:nvPr>
        </p:nvSpPr>
        <p:spPr>
          <a:xfrm>
            <a:off x="578140" y="2991853"/>
            <a:ext cx="1985100" cy="1073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165" name="Google Shape;1165;p65"/>
          <p:cNvSpPr txBox="1"/>
          <p:nvPr>
            <p:ph type="subTitle" idx="14"/>
          </p:nvPr>
        </p:nvSpPr>
        <p:spPr>
          <a:xfrm>
            <a:off x="578140" y="4066528"/>
            <a:ext cx="1985100" cy="10605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BLANK_1_1_1_1_1_1_1_1_1_1_1_1_1">
    <p:bg>
      <p:bgPr>
        <a:solidFill>
          <a:schemeClr val="lt2"/>
        </a:solidFill>
        <a:effectLst/>
      </p:bgPr>
    </p:bg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" name="Google Shape;1167;p66"/>
          <p:cNvGrpSpPr/>
          <p:nvPr/>
        </p:nvGrpSpPr>
        <p:grpSpPr>
          <a:xfrm rot="5400000">
            <a:off x="590952" y="3923898"/>
            <a:ext cx="369896" cy="333900"/>
            <a:chOff x="96076" y="654376"/>
            <a:chExt cx="369896" cy="333900"/>
          </a:xfrm>
        </p:grpSpPr>
        <p:cxnSp>
          <p:nvCxnSpPr>
            <p:cNvPr id="1168" name="Google Shape;1168;p6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69" name="Google Shape;1169;p6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0" name="Google Shape;1170;p6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71" name="Google Shape;1171;p66"/>
          <p:cNvGrpSpPr/>
          <p:nvPr/>
        </p:nvGrpSpPr>
        <p:grpSpPr>
          <a:xfrm rot="5400000">
            <a:off x="593777" y="1786135"/>
            <a:ext cx="369896" cy="333900"/>
            <a:chOff x="96076" y="654376"/>
            <a:chExt cx="369896" cy="333900"/>
          </a:xfrm>
        </p:grpSpPr>
        <p:cxnSp>
          <p:nvCxnSpPr>
            <p:cNvPr id="1172" name="Google Shape;1172;p66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73" name="Google Shape;1173;p66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4" name="Google Shape;1174;p66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75" name="Google Shape;1175;p66"/>
          <p:cNvSpPr txBox="1"/>
          <p:nvPr/>
        </p:nvSpPr>
        <p:spPr>
          <a:xfrm>
            <a:off x="1036450" y="882400"/>
            <a:ext cx="1985100" cy="213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76" name="Google Shape;1176;p66"/>
          <p:cNvSpPr txBox="1"/>
          <p:nvPr/>
        </p:nvSpPr>
        <p:spPr>
          <a:xfrm>
            <a:off x="1036450" y="3019861"/>
            <a:ext cx="1985100" cy="21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77" name="Google Shape;1177;p66"/>
          <p:cNvSpPr txBox="1"/>
          <p:nvPr>
            <p:ph type="subTitle" idx="1"/>
          </p:nvPr>
        </p:nvSpPr>
        <p:spPr>
          <a:xfrm>
            <a:off x="1042075" y="882450"/>
            <a:ext cx="1985100" cy="21333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178" name="Google Shape;1178;p66"/>
          <p:cNvSpPr txBox="1"/>
          <p:nvPr>
            <p:ph type="subTitle" idx="2"/>
          </p:nvPr>
        </p:nvSpPr>
        <p:spPr>
          <a:xfrm>
            <a:off x="1042100" y="3015800"/>
            <a:ext cx="1985100" cy="21333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wun Batang"/>
              <a:buNone/>
              <a:defRPr sz="24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cxnSp>
        <p:nvCxnSpPr>
          <p:cNvPr id="1179" name="Google Shape;1179;p66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0" name="Google Shape;1180;p6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1" name="Google Shape;1181;p66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2" name="Google Shape;1182;p66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3" name="Google Shape;1183;p66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4" name="Google Shape;1184;p66"/>
          <p:cNvSpPr txBox="1"/>
          <p:nvPr>
            <p:ph type="body" idx="3"/>
          </p:nvPr>
        </p:nvSpPr>
        <p:spPr>
          <a:xfrm>
            <a:off x="3166350" y="1132823"/>
            <a:ext cx="5457600" cy="16047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85" name="Google Shape;1185;p66"/>
          <p:cNvSpPr txBox="1"/>
          <p:nvPr>
            <p:ph type="body" idx="4"/>
          </p:nvPr>
        </p:nvSpPr>
        <p:spPr>
          <a:xfrm>
            <a:off x="3166350" y="3266210"/>
            <a:ext cx="5457600" cy="16047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86" name="Google Shape;1186;p66"/>
          <p:cNvSpPr txBox="1"/>
          <p:nvPr>
            <p:ph type="title"/>
          </p:nvPr>
        </p:nvSpPr>
        <p:spPr>
          <a:xfrm flipH="1">
            <a:off x="1046175" y="33495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1187" name="Google Shape;1187;p66"/>
          <p:cNvCxnSpPr/>
          <p:nvPr/>
        </p:nvCxnSpPr>
        <p:spPr>
          <a:xfrm>
            <a:off x="1042100" y="882400"/>
            <a:ext cx="7581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 - ALT 1">
  <p:cSld name="BLANK_1_1_1_1_1_1_1_1_1_1_1_1_1_2">
    <p:bg>
      <p:bgPr>
        <a:solidFill>
          <a:schemeClr val="lt2"/>
        </a:solidFill>
        <a:effectLst/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67"/>
          <p:cNvGrpSpPr/>
          <p:nvPr/>
        </p:nvGrpSpPr>
        <p:grpSpPr>
          <a:xfrm rot="5400000">
            <a:off x="590952" y="3923898"/>
            <a:ext cx="369896" cy="333900"/>
            <a:chOff x="96076" y="654376"/>
            <a:chExt cx="369896" cy="333900"/>
          </a:xfrm>
        </p:grpSpPr>
        <p:cxnSp>
          <p:nvCxnSpPr>
            <p:cNvPr id="1190" name="Google Shape;1190;p67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91" name="Google Shape;1191;p67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2" name="Google Shape;1192;p67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93" name="Google Shape;1193;p67"/>
          <p:cNvGrpSpPr/>
          <p:nvPr/>
        </p:nvGrpSpPr>
        <p:grpSpPr>
          <a:xfrm rot="5400000">
            <a:off x="593777" y="1786135"/>
            <a:ext cx="369896" cy="333900"/>
            <a:chOff x="96076" y="654376"/>
            <a:chExt cx="369896" cy="333900"/>
          </a:xfrm>
        </p:grpSpPr>
        <p:cxnSp>
          <p:nvCxnSpPr>
            <p:cNvPr id="1194" name="Google Shape;1194;p67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95" name="Google Shape;1195;p67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6" name="Google Shape;1196;p67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97" name="Google Shape;1197;p67"/>
          <p:cNvSpPr txBox="1"/>
          <p:nvPr/>
        </p:nvSpPr>
        <p:spPr>
          <a:xfrm>
            <a:off x="1036450" y="882400"/>
            <a:ext cx="1985100" cy="213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98" name="Google Shape;1198;p67"/>
          <p:cNvSpPr txBox="1"/>
          <p:nvPr/>
        </p:nvSpPr>
        <p:spPr>
          <a:xfrm>
            <a:off x="1036450" y="3019861"/>
            <a:ext cx="1985100" cy="21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99" name="Google Shape;1199;p67"/>
          <p:cNvSpPr txBox="1"/>
          <p:nvPr>
            <p:ph type="title"/>
          </p:nvPr>
        </p:nvSpPr>
        <p:spPr>
          <a:xfrm>
            <a:off x="1042100" y="886425"/>
            <a:ext cx="1979400" cy="2133300"/>
          </a:xfrm>
          <a:prstGeom prst="rect">
            <a:avLst/>
          </a:prstGeom>
        </p:spPr>
        <p:txBody>
          <a:bodyPr spcFirstLastPara="1" wrap="square" lIns="274300" tIns="0" rIns="18287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1200" name="Google Shape;1200;p67"/>
          <p:cNvSpPr txBox="1"/>
          <p:nvPr>
            <p:ph type="title" idx="2"/>
          </p:nvPr>
        </p:nvSpPr>
        <p:spPr>
          <a:xfrm>
            <a:off x="1042100" y="3023907"/>
            <a:ext cx="1985100" cy="2133300"/>
          </a:xfrm>
          <a:prstGeom prst="rect">
            <a:avLst/>
          </a:prstGeom>
        </p:spPr>
        <p:txBody>
          <a:bodyPr spcFirstLastPara="1" wrap="square" lIns="274300" tIns="0" rIns="18287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sp>
        <p:nvSpPr>
          <p:cNvPr id="1201" name="Google Shape;1201;p67"/>
          <p:cNvSpPr txBox="1"/>
          <p:nvPr>
            <p:ph type="subTitle" idx="1"/>
          </p:nvPr>
        </p:nvSpPr>
        <p:spPr>
          <a:xfrm>
            <a:off x="10364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202" name="Google Shape;1202;p67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203" name="Google Shape;1203;p67"/>
          <p:cNvSpPr txBox="1"/>
          <p:nvPr>
            <p:ph type="subTitle" idx="4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204" name="Google Shape;1204;p67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5" name="Google Shape;1205;p6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6" name="Google Shape;1206;p67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7" name="Google Shape;1207;p67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08" name="Google Shape;1208;p67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9" name="Google Shape;1209;p67"/>
          <p:cNvSpPr txBox="1"/>
          <p:nvPr>
            <p:ph type="body" idx="5"/>
          </p:nvPr>
        </p:nvSpPr>
        <p:spPr>
          <a:xfrm>
            <a:off x="3166350" y="1132823"/>
            <a:ext cx="5457600" cy="16047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10" name="Google Shape;1210;p67"/>
          <p:cNvSpPr txBox="1"/>
          <p:nvPr>
            <p:ph type="body" idx="6"/>
          </p:nvPr>
        </p:nvSpPr>
        <p:spPr>
          <a:xfrm>
            <a:off x="3166350" y="3266210"/>
            <a:ext cx="5457600" cy="16047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11" name="Google Shape;1211;p67"/>
          <p:cNvSpPr txBox="1"/>
          <p:nvPr>
            <p:ph type="title" idx="7"/>
          </p:nvPr>
        </p:nvSpPr>
        <p:spPr>
          <a:xfrm flipH="1">
            <a:off x="1046175" y="33495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cxnSp>
        <p:nvCxnSpPr>
          <p:cNvPr id="1212" name="Google Shape;1212;p67"/>
          <p:cNvCxnSpPr/>
          <p:nvPr/>
        </p:nvCxnSpPr>
        <p:spPr>
          <a:xfrm>
            <a:off x="1042100" y="882400"/>
            <a:ext cx="7581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BLANK_1_1_1_1_1_1_1_1_1_1_1_1_1_1">
    <p:bg>
      <p:bgPr>
        <a:solidFill>
          <a:schemeClr val="lt2"/>
        </a:solidFill>
        <a:effectLst/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68"/>
          <p:cNvGrpSpPr/>
          <p:nvPr/>
        </p:nvGrpSpPr>
        <p:grpSpPr>
          <a:xfrm rot="5400000">
            <a:off x="593015" y="4280998"/>
            <a:ext cx="369896" cy="333900"/>
            <a:chOff x="96076" y="654376"/>
            <a:chExt cx="369896" cy="333900"/>
          </a:xfrm>
        </p:grpSpPr>
        <p:cxnSp>
          <p:nvCxnSpPr>
            <p:cNvPr id="1215" name="Google Shape;1215;p68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16" name="Google Shape;1216;p68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7" name="Google Shape;1217;p68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18" name="Google Shape;1218;p68"/>
          <p:cNvGrpSpPr/>
          <p:nvPr/>
        </p:nvGrpSpPr>
        <p:grpSpPr>
          <a:xfrm rot="5400000">
            <a:off x="591615" y="2800698"/>
            <a:ext cx="369896" cy="333900"/>
            <a:chOff x="96076" y="654376"/>
            <a:chExt cx="369896" cy="333900"/>
          </a:xfrm>
        </p:grpSpPr>
        <p:cxnSp>
          <p:nvCxnSpPr>
            <p:cNvPr id="1219" name="Google Shape;1219;p68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20" name="Google Shape;1220;p68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1" name="Google Shape;1221;p68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22" name="Google Shape;1222;p68"/>
          <p:cNvGrpSpPr/>
          <p:nvPr/>
        </p:nvGrpSpPr>
        <p:grpSpPr>
          <a:xfrm rot="5400000">
            <a:off x="594440" y="1320410"/>
            <a:ext cx="369896" cy="333900"/>
            <a:chOff x="96076" y="654376"/>
            <a:chExt cx="369896" cy="333900"/>
          </a:xfrm>
        </p:grpSpPr>
        <p:cxnSp>
          <p:nvCxnSpPr>
            <p:cNvPr id="1223" name="Google Shape;1223;p68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24" name="Google Shape;1224;p68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5" name="Google Shape;1225;p68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226" name="Google Shape;1226;p68"/>
          <p:cNvSpPr txBox="1"/>
          <p:nvPr>
            <p:ph type="title"/>
          </p:nvPr>
        </p:nvSpPr>
        <p:spPr>
          <a:xfrm flipH="1">
            <a:off x="1046175" y="33495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227" name="Google Shape;1227;p68"/>
          <p:cNvSpPr txBox="1"/>
          <p:nvPr/>
        </p:nvSpPr>
        <p:spPr>
          <a:xfrm>
            <a:off x="1040600" y="3719118"/>
            <a:ext cx="1985100" cy="142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28" name="Google Shape;1228;p68"/>
          <p:cNvSpPr txBox="1"/>
          <p:nvPr/>
        </p:nvSpPr>
        <p:spPr>
          <a:xfrm>
            <a:off x="1040600" y="2311041"/>
            <a:ext cx="1985100" cy="142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29" name="Google Shape;1229;p68"/>
          <p:cNvSpPr txBox="1"/>
          <p:nvPr/>
        </p:nvSpPr>
        <p:spPr>
          <a:xfrm>
            <a:off x="1040600" y="882450"/>
            <a:ext cx="1985100" cy="142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30" name="Google Shape;1230;p68"/>
          <p:cNvSpPr txBox="1"/>
          <p:nvPr>
            <p:ph type="body" idx="1"/>
          </p:nvPr>
        </p:nvSpPr>
        <p:spPr>
          <a:xfrm>
            <a:off x="3166350" y="2557587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31" name="Google Shape;1231;p68"/>
          <p:cNvSpPr txBox="1"/>
          <p:nvPr>
            <p:ph type="body" idx="2"/>
          </p:nvPr>
        </p:nvSpPr>
        <p:spPr>
          <a:xfrm>
            <a:off x="3166350" y="3965664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1232" name="Google Shape;1232;p68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3" name="Google Shape;1233;p6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4" name="Google Shape;1234;p68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5" name="Google Shape;1235;p68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6" name="Google Shape;1236;p68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7" name="Google Shape;1237;p68"/>
          <p:cNvSpPr txBox="1"/>
          <p:nvPr>
            <p:ph type="body" idx="3"/>
          </p:nvPr>
        </p:nvSpPr>
        <p:spPr>
          <a:xfrm>
            <a:off x="3166350" y="1128996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1238" name="Google Shape;1238;p68"/>
          <p:cNvCxnSpPr/>
          <p:nvPr/>
        </p:nvCxnSpPr>
        <p:spPr>
          <a:xfrm>
            <a:off x="1042100" y="882400"/>
            <a:ext cx="7581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9" name="Google Shape;1239;p68"/>
          <p:cNvSpPr txBox="1"/>
          <p:nvPr>
            <p:ph type="subTitle" idx="4"/>
          </p:nvPr>
        </p:nvSpPr>
        <p:spPr>
          <a:xfrm>
            <a:off x="1042075" y="8824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240" name="Google Shape;1240;p68"/>
          <p:cNvSpPr txBox="1"/>
          <p:nvPr>
            <p:ph type="subTitle" idx="5"/>
          </p:nvPr>
        </p:nvSpPr>
        <p:spPr>
          <a:xfrm>
            <a:off x="1042075" y="23110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241" name="Google Shape;1241;p68"/>
          <p:cNvSpPr txBox="1"/>
          <p:nvPr>
            <p:ph type="subTitle" idx="6"/>
          </p:nvPr>
        </p:nvSpPr>
        <p:spPr>
          <a:xfrm>
            <a:off x="1042075" y="37354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1">
  <p:cSld name="BLANK_1_1_1_1_1_1_1_1_1_1_1_1_1_1_2">
    <p:bg>
      <p:bgPr>
        <a:solidFill>
          <a:schemeClr val="lt2"/>
        </a:solidFill>
        <a:effectLst/>
      </p:bgPr>
    </p:bg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1243;p69"/>
          <p:cNvGrpSpPr/>
          <p:nvPr/>
        </p:nvGrpSpPr>
        <p:grpSpPr>
          <a:xfrm rot="5400000">
            <a:off x="593015" y="4280998"/>
            <a:ext cx="369896" cy="333900"/>
            <a:chOff x="96076" y="654376"/>
            <a:chExt cx="369896" cy="333900"/>
          </a:xfrm>
        </p:grpSpPr>
        <p:cxnSp>
          <p:nvCxnSpPr>
            <p:cNvPr id="1244" name="Google Shape;1244;p69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5" name="Google Shape;1245;p69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46" name="Google Shape;1246;p69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47" name="Google Shape;1247;p69"/>
          <p:cNvGrpSpPr/>
          <p:nvPr/>
        </p:nvGrpSpPr>
        <p:grpSpPr>
          <a:xfrm rot="5400000">
            <a:off x="591615" y="2800698"/>
            <a:ext cx="369896" cy="333900"/>
            <a:chOff x="96076" y="654376"/>
            <a:chExt cx="369896" cy="333900"/>
          </a:xfrm>
        </p:grpSpPr>
        <p:cxnSp>
          <p:nvCxnSpPr>
            <p:cNvPr id="1248" name="Google Shape;1248;p69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49" name="Google Shape;1249;p69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50" name="Google Shape;1250;p69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51" name="Google Shape;1251;p69"/>
          <p:cNvGrpSpPr/>
          <p:nvPr/>
        </p:nvGrpSpPr>
        <p:grpSpPr>
          <a:xfrm rot="5400000">
            <a:off x="594440" y="1320410"/>
            <a:ext cx="369896" cy="333900"/>
            <a:chOff x="96076" y="654376"/>
            <a:chExt cx="369896" cy="333900"/>
          </a:xfrm>
        </p:grpSpPr>
        <p:cxnSp>
          <p:nvCxnSpPr>
            <p:cNvPr id="1252" name="Google Shape;1252;p69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53" name="Google Shape;1253;p69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54" name="Google Shape;1254;p69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255" name="Google Shape;1255;p69"/>
          <p:cNvSpPr txBox="1"/>
          <p:nvPr>
            <p:ph type="title"/>
          </p:nvPr>
        </p:nvSpPr>
        <p:spPr>
          <a:xfrm flipH="1">
            <a:off x="1046175" y="33495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256" name="Google Shape;1256;p69"/>
          <p:cNvSpPr txBox="1"/>
          <p:nvPr/>
        </p:nvSpPr>
        <p:spPr>
          <a:xfrm>
            <a:off x="1040600" y="3719118"/>
            <a:ext cx="1985100" cy="142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57" name="Google Shape;1257;p69"/>
          <p:cNvSpPr txBox="1"/>
          <p:nvPr/>
        </p:nvSpPr>
        <p:spPr>
          <a:xfrm>
            <a:off x="1040600" y="2311041"/>
            <a:ext cx="1985100" cy="142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58" name="Google Shape;1258;p69"/>
          <p:cNvSpPr txBox="1"/>
          <p:nvPr/>
        </p:nvSpPr>
        <p:spPr>
          <a:xfrm>
            <a:off x="1040600" y="882450"/>
            <a:ext cx="1985100" cy="142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59" name="Google Shape;1259;p69"/>
          <p:cNvSpPr txBox="1"/>
          <p:nvPr>
            <p:ph type="body" idx="1"/>
          </p:nvPr>
        </p:nvSpPr>
        <p:spPr>
          <a:xfrm>
            <a:off x="3166350" y="2557587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60" name="Google Shape;1260;p69"/>
          <p:cNvSpPr txBox="1"/>
          <p:nvPr>
            <p:ph type="body" idx="2"/>
          </p:nvPr>
        </p:nvSpPr>
        <p:spPr>
          <a:xfrm>
            <a:off x="3166350" y="3965664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1261" name="Google Shape;1261;p69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2" name="Google Shape;1262;p6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3" name="Google Shape;1263;p69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4" name="Google Shape;1264;p69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5" name="Google Shape;1265;p69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6" name="Google Shape;1266;p69"/>
          <p:cNvSpPr txBox="1"/>
          <p:nvPr>
            <p:ph type="body" idx="3"/>
          </p:nvPr>
        </p:nvSpPr>
        <p:spPr>
          <a:xfrm>
            <a:off x="3166350" y="1128996"/>
            <a:ext cx="5457600" cy="11736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cxnSp>
        <p:nvCxnSpPr>
          <p:cNvPr id="1267" name="Google Shape;1267;p69"/>
          <p:cNvCxnSpPr/>
          <p:nvPr/>
        </p:nvCxnSpPr>
        <p:spPr>
          <a:xfrm>
            <a:off x="1042100" y="882400"/>
            <a:ext cx="7581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8" name="Google Shape;1268;p69"/>
          <p:cNvSpPr txBox="1"/>
          <p:nvPr>
            <p:ph type="subTitle" idx="4"/>
          </p:nvPr>
        </p:nvSpPr>
        <p:spPr>
          <a:xfrm>
            <a:off x="1042075" y="8824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269" name="Google Shape;1269;p69"/>
          <p:cNvSpPr txBox="1"/>
          <p:nvPr>
            <p:ph type="subTitle" idx="5"/>
          </p:nvPr>
        </p:nvSpPr>
        <p:spPr>
          <a:xfrm>
            <a:off x="1042075" y="23110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270" name="Google Shape;1270;p69"/>
          <p:cNvSpPr txBox="1"/>
          <p:nvPr>
            <p:ph type="subTitle" idx="6"/>
          </p:nvPr>
        </p:nvSpPr>
        <p:spPr>
          <a:xfrm>
            <a:off x="1042075" y="3735450"/>
            <a:ext cx="1985100" cy="14244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271" name="Google Shape;1271;p69"/>
          <p:cNvSpPr txBox="1"/>
          <p:nvPr>
            <p:ph type="subTitle" idx="7"/>
          </p:nvPr>
        </p:nvSpPr>
        <p:spPr>
          <a:xfrm>
            <a:off x="10364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272" name="Google Shape;1272;p69"/>
          <p:cNvSpPr txBox="1"/>
          <p:nvPr>
            <p:ph type="subTitle" idx="8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273" name="Google Shape;1273;p69"/>
          <p:cNvSpPr txBox="1"/>
          <p:nvPr>
            <p:ph type="subTitle" idx="9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BLANK_1_1_1_1_1_1_1_1_1_1_1_1_1_1_1">
    <p:bg>
      <p:bgPr>
        <a:solidFill>
          <a:schemeClr val="lt2"/>
        </a:solidFill>
        <a:effectLst/>
      </p:bgPr>
    </p:bg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70"/>
          <p:cNvGrpSpPr/>
          <p:nvPr/>
        </p:nvGrpSpPr>
        <p:grpSpPr>
          <a:xfrm rot="5400000">
            <a:off x="593777" y="1244198"/>
            <a:ext cx="369896" cy="333900"/>
            <a:chOff x="96076" y="654376"/>
            <a:chExt cx="369896" cy="333900"/>
          </a:xfrm>
        </p:grpSpPr>
        <p:cxnSp>
          <p:nvCxnSpPr>
            <p:cNvPr id="1276" name="Google Shape;1276;p70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77" name="Google Shape;1277;p70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8" name="Google Shape;1278;p70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79" name="Google Shape;1279;p70"/>
          <p:cNvGrpSpPr/>
          <p:nvPr/>
        </p:nvGrpSpPr>
        <p:grpSpPr>
          <a:xfrm rot="5400000">
            <a:off x="593790" y="2286698"/>
            <a:ext cx="369896" cy="333900"/>
            <a:chOff x="96076" y="654376"/>
            <a:chExt cx="369896" cy="333900"/>
          </a:xfrm>
        </p:grpSpPr>
        <p:cxnSp>
          <p:nvCxnSpPr>
            <p:cNvPr id="1280" name="Google Shape;1280;p70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81" name="Google Shape;1281;p70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2" name="Google Shape;1282;p70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83" name="Google Shape;1283;p70"/>
          <p:cNvGrpSpPr/>
          <p:nvPr/>
        </p:nvGrpSpPr>
        <p:grpSpPr>
          <a:xfrm rot="5400000">
            <a:off x="593777" y="4371698"/>
            <a:ext cx="369896" cy="333900"/>
            <a:chOff x="96076" y="654376"/>
            <a:chExt cx="369896" cy="333900"/>
          </a:xfrm>
        </p:grpSpPr>
        <p:cxnSp>
          <p:nvCxnSpPr>
            <p:cNvPr id="1284" name="Google Shape;1284;p70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85" name="Google Shape;1285;p70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6" name="Google Shape;1286;p70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287" name="Google Shape;1287;p70"/>
          <p:cNvSpPr txBox="1"/>
          <p:nvPr>
            <p:ph type="body" idx="1"/>
          </p:nvPr>
        </p:nvSpPr>
        <p:spPr>
          <a:xfrm>
            <a:off x="3166350" y="1128995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88" name="Google Shape;1288;p70"/>
          <p:cNvSpPr txBox="1"/>
          <p:nvPr>
            <p:ph type="body" idx="2"/>
          </p:nvPr>
        </p:nvSpPr>
        <p:spPr>
          <a:xfrm>
            <a:off x="3166350" y="2191967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89" name="Google Shape;1289;p70"/>
          <p:cNvSpPr txBox="1"/>
          <p:nvPr>
            <p:ph type="body" idx="3"/>
          </p:nvPr>
        </p:nvSpPr>
        <p:spPr>
          <a:xfrm>
            <a:off x="3166350" y="3260843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90" name="Google Shape;1290;p70"/>
          <p:cNvSpPr txBox="1"/>
          <p:nvPr>
            <p:ph type="body" idx="4"/>
          </p:nvPr>
        </p:nvSpPr>
        <p:spPr>
          <a:xfrm>
            <a:off x="3165075" y="4322928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91" name="Google Shape;1291;p70"/>
          <p:cNvSpPr txBox="1"/>
          <p:nvPr/>
        </p:nvSpPr>
        <p:spPr>
          <a:xfrm>
            <a:off x="1042100" y="4076382"/>
            <a:ext cx="1985100" cy="106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grpSp>
        <p:nvGrpSpPr>
          <p:cNvPr id="1292" name="Google Shape;1292;p70"/>
          <p:cNvGrpSpPr/>
          <p:nvPr/>
        </p:nvGrpSpPr>
        <p:grpSpPr>
          <a:xfrm rot="5400000">
            <a:off x="593765" y="3328603"/>
            <a:ext cx="369896" cy="333900"/>
            <a:chOff x="96076" y="654376"/>
            <a:chExt cx="369896" cy="333900"/>
          </a:xfrm>
        </p:grpSpPr>
        <p:cxnSp>
          <p:nvCxnSpPr>
            <p:cNvPr id="1293" name="Google Shape;1293;p70"/>
            <p:cNvCxnSpPr/>
            <p:nvPr/>
          </p:nvCxnSpPr>
          <p:spPr>
            <a:xfrm rot="5400000">
              <a:off x="113975" y="821326"/>
              <a:ext cx="333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294" name="Google Shape;1294;p70"/>
            <p:cNvSpPr/>
            <p:nvPr/>
          </p:nvSpPr>
          <p:spPr>
            <a:xfrm>
              <a:off x="281321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5" name="Google Shape;1295;p70"/>
            <p:cNvSpPr/>
            <p:nvPr/>
          </p:nvSpPr>
          <p:spPr>
            <a:xfrm flipH="1">
              <a:off x="96076" y="658254"/>
              <a:ext cx="184651" cy="165556"/>
            </a:xfrm>
            <a:custGeom>
              <a:avLst/>
              <a:gdLst/>
              <a:ahLst/>
              <a:cxnLst/>
              <a:rect l="l" t="t" r="r" b="b"/>
              <a:pathLst>
                <a:path w="7310" h="6525" extrusionOk="0">
                  <a:moveTo>
                    <a:pt x="7310" y="6525"/>
                  </a:moveTo>
                  <a:cubicBezTo>
                    <a:pt x="4232" y="5432"/>
                    <a:pt x="1499" y="290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296" name="Google Shape;1296;p70"/>
          <p:cNvSpPr txBox="1"/>
          <p:nvPr/>
        </p:nvSpPr>
        <p:spPr>
          <a:xfrm>
            <a:off x="1042100" y="3014307"/>
            <a:ext cx="1985100" cy="106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97" name="Google Shape;1297;p70"/>
          <p:cNvSpPr txBox="1"/>
          <p:nvPr/>
        </p:nvSpPr>
        <p:spPr>
          <a:xfrm>
            <a:off x="1042100" y="1944523"/>
            <a:ext cx="1985100" cy="106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98" name="Google Shape;1298;p70"/>
          <p:cNvSpPr txBox="1"/>
          <p:nvPr/>
        </p:nvSpPr>
        <p:spPr>
          <a:xfrm>
            <a:off x="1042100" y="882449"/>
            <a:ext cx="1985100" cy="106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82875" bIns="36575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299" name="Google Shape;1299;p70"/>
          <p:cNvCxnSpPr/>
          <p:nvPr/>
        </p:nvCxnSpPr>
        <p:spPr>
          <a:xfrm>
            <a:off x="1042100" y="334900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0" name="Google Shape;1300;p7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1" name="Google Shape;1301;p70"/>
          <p:cNvCxnSpPr/>
          <p:nvPr/>
        </p:nvCxnSpPr>
        <p:spPr>
          <a:xfrm>
            <a:off x="5153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2" name="Google Shape;1302;p70"/>
          <p:cNvCxnSpPr/>
          <p:nvPr/>
        </p:nvCxnSpPr>
        <p:spPr>
          <a:xfrm>
            <a:off x="104210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3" name="Google Shape;1303;p70"/>
          <p:cNvCxnSpPr/>
          <p:nvPr/>
        </p:nvCxnSpPr>
        <p:spPr>
          <a:xfrm>
            <a:off x="8623975" y="-2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4" name="Google Shape;1304;p70"/>
          <p:cNvCxnSpPr/>
          <p:nvPr/>
        </p:nvCxnSpPr>
        <p:spPr>
          <a:xfrm>
            <a:off x="1042100" y="882400"/>
            <a:ext cx="7581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5" name="Google Shape;1305;p70"/>
          <p:cNvSpPr txBox="1"/>
          <p:nvPr>
            <p:ph type="title"/>
          </p:nvPr>
        </p:nvSpPr>
        <p:spPr>
          <a:xfrm flipH="1">
            <a:off x="1046175" y="334951"/>
            <a:ext cx="7576500" cy="5475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306" name="Google Shape;1306;p70"/>
          <p:cNvSpPr txBox="1"/>
          <p:nvPr>
            <p:ph type="subTitle" idx="5"/>
          </p:nvPr>
        </p:nvSpPr>
        <p:spPr>
          <a:xfrm>
            <a:off x="1042088" y="882450"/>
            <a:ext cx="1985100" cy="1067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307" name="Google Shape;1307;p70"/>
          <p:cNvSpPr txBox="1"/>
          <p:nvPr>
            <p:ph type="subTitle" idx="6"/>
          </p:nvPr>
        </p:nvSpPr>
        <p:spPr>
          <a:xfrm>
            <a:off x="1042088" y="1949550"/>
            <a:ext cx="1985100" cy="10632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308" name="Google Shape;1308;p70"/>
          <p:cNvSpPr txBox="1"/>
          <p:nvPr>
            <p:ph type="subTitle" idx="7"/>
          </p:nvPr>
        </p:nvSpPr>
        <p:spPr>
          <a:xfrm>
            <a:off x="1042088" y="3008275"/>
            <a:ext cx="1985100" cy="1073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  <p:sp>
        <p:nvSpPr>
          <p:cNvPr id="1309" name="Google Shape;1309;p70"/>
          <p:cNvSpPr txBox="1"/>
          <p:nvPr>
            <p:ph type="subTitle" idx="8"/>
          </p:nvPr>
        </p:nvSpPr>
        <p:spPr>
          <a:xfrm>
            <a:off x="1042088" y="4082950"/>
            <a:ext cx="1985100" cy="10605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800"/>
              <a:buFont typeface="Gowun Batang"/>
              <a:buNone/>
              <a:defRPr sz="1800"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Y Revenew Growth - ALT 1">
  <p:cSld name="BLANK_1_1_1_1_1_1_1_1_2_1_1">
    <p:bg>
      <p:bgPr>
        <a:solidFill>
          <a:schemeClr val="lt2"/>
        </a:solidFill>
        <a:effectLst/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/>
          <p:nvPr/>
        </p:nvSpPr>
        <p:spPr>
          <a:xfrm>
            <a:off x="6771475" y="-25"/>
            <a:ext cx="2372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128" name="Google Shape;128;p8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29" name="Google Shape;129;p8"/>
          <p:cNvSpPr/>
          <p:nvPr/>
        </p:nvSpPr>
        <p:spPr>
          <a:xfrm>
            <a:off x="802750" y="1006925"/>
            <a:ext cx="197400" cy="19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2077650" y="1006925"/>
            <a:ext cx="197400" cy="1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131" name="Google Shape;131;p8"/>
          <p:cNvSpPr txBox="1"/>
          <p:nvPr>
            <p:ph type="title"/>
          </p:nvPr>
        </p:nvSpPr>
        <p:spPr>
          <a:xfrm flipH="1">
            <a:off x="524150" y="334900"/>
            <a:ext cx="6248700" cy="5067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32" name="Google Shape;132;p8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3" name="Google Shape;133;p8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4" name="Google Shape;134;p8"/>
          <p:cNvSpPr txBox="1"/>
          <p:nvPr>
            <p:ph type="body" idx="4"/>
          </p:nvPr>
        </p:nvSpPr>
        <p:spPr>
          <a:xfrm>
            <a:off x="6773750" y="1354750"/>
            <a:ext cx="1848900" cy="2883600"/>
          </a:xfrm>
          <a:prstGeom prst="rect">
            <a:avLst/>
          </a:prstGeom>
        </p:spPr>
        <p:txBody>
          <a:bodyPr spcFirstLastPara="1" wrap="square" lIns="182875" tIns="0" rIns="91425" bIns="14630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5" name="Google Shape;135;p8"/>
          <p:cNvSpPr txBox="1"/>
          <p:nvPr>
            <p:ph type="title" idx="5"/>
          </p:nvPr>
        </p:nvSpPr>
        <p:spPr>
          <a:xfrm>
            <a:off x="6773750" y="841725"/>
            <a:ext cx="1848900" cy="3648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36" name="Google Shape;136;p8"/>
          <p:cNvSpPr txBox="1"/>
          <p:nvPr>
            <p:ph type="subTitle" idx="6"/>
          </p:nvPr>
        </p:nvSpPr>
        <p:spPr>
          <a:xfrm>
            <a:off x="1000150" y="1006925"/>
            <a:ext cx="1077600" cy="1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7" name="Google Shape;137;p8"/>
          <p:cNvSpPr txBox="1"/>
          <p:nvPr>
            <p:ph type="subTitle" idx="7"/>
          </p:nvPr>
        </p:nvSpPr>
        <p:spPr>
          <a:xfrm>
            <a:off x="2275050" y="1006925"/>
            <a:ext cx="1077600" cy="1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8" name="Google Shape;138;p8"/>
          <p:cNvSpPr txBox="1"/>
          <p:nvPr>
            <p:ph type="title" idx="8"/>
          </p:nvPr>
        </p:nvSpPr>
        <p:spPr>
          <a:xfrm>
            <a:off x="772850" y="148207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9" name="Google Shape;139;p8"/>
          <p:cNvSpPr txBox="1"/>
          <p:nvPr>
            <p:ph type="title" idx="9"/>
          </p:nvPr>
        </p:nvSpPr>
        <p:spPr>
          <a:xfrm>
            <a:off x="772850" y="205872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0" name="Google Shape;140;p8"/>
          <p:cNvSpPr txBox="1"/>
          <p:nvPr>
            <p:ph type="title" idx="13"/>
          </p:nvPr>
        </p:nvSpPr>
        <p:spPr>
          <a:xfrm>
            <a:off x="772850" y="263537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1" name="Google Shape;141;p8"/>
          <p:cNvSpPr txBox="1"/>
          <p:nvPr>
            <p:ph type="title" idx="14"/>
          </p:nvPr>
        </p:nvSpPr>
        <p:spPr>
          <a:xfrm>
            <a:off x="772850" y="321202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2" name="Google Shape;142;p8"/>
          <p:cNvSpPr txBox="1"/>
          <p:nvPr>
            <p:ph type="title" idx="15"/>
          </p:nvPr>
        </p:nvSpPr>
        <p:spPr>
          <a:xfrm>
            <a:off x="772850" y="378867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3" name="Google Shape;143;p8"/>
          <p:cNvSpPr txBox="1"/>
          <p:nvPr>
            <p:ph type="title" idx="16"/>
          </p:nvPr>
        </p:nvSpPr>
        <p:spPr>
          <a:xfrm>
            <a:off x="772850" y="4365325"/>
            <a:ext cx="4797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4" name="Google Shape;144;p8"/>
          <p:cNvSpPr txBox="1"/>
          <p:nvPr>
            <p:ph type="subTitle" idx="17"/>
          </p:nvPr>
        </p:nvSpPr>
        <p:spPr>
          <a:xfrm>
            <a:off x="1252425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45" name="Google Shape;145;p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8"/>
          <p:cNvSpPr txBox="1"/>
          <p:nvPr>
            <p:ph type="subTitle" idx="18"/>
          </p:nvPr>
        </p:nvSpPr>
        <p:spPr>
          <a:xfrm>
            <a:off x="1927325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7" name="Google Shape;147;p8"/>
          <p:cNvSpPr txBox="1"/>
          <p:nvPr>
            <p:ph type="subTitle" idx="19"/>
          </p:nvPr>
        </p:nvSpPr>
        <p:spPr>
          <a:xfrm>
            <a:off x="2602225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8" name="Google Shape;148;p8"/>
          <p:cNvSpPr txBox="1"/>
          <p:nvPr>
            <p:ph type="subTitle" idx="20"/>
          </p:nvPr>
        </p:nvSpPr>
        <p:spPr>
          <a:xfrm>
            <a:off x="3297063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9" name="Google Shape;149;p8"/>
          <p:cNvSpPr txBox="1"/>
          <p:nvPr>
            <p:ph type="subTitle" idx="21"/>
          </p:nvPr>
        </p:nvSpPr>
        <p:spPr>
          <a:xfrm>
            <a:off x="4001838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50" name="Google Shape;150;p8"/>
          <p:cNvSpPr txBox="1"/>
          <p:nvPr>
            <p:ph type="subTitle" idx="22"/>
          </p:nvPr>
        </p:nvSpPr>
        <p:spPr>
          <a:xfrm>
            <a:off x="4711450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51" name="Google Shape;151;p8"/>
          <p:cNvSpPr txBox="1"/>
          <p:nvPr>
            <p:ph type="subTitle" idx="23"/>
          </p:nvPr>
        </p:nvSpPr>
        <p:spPr>
          <a:xfrm>
            <a:off x="5421113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52" name="Google Shape;152;p8"/>
          <p:cNvSpPr txBox="1"/>
          <p:nvPr>
            <p:ph type="subTitle" idx="24"/>
          </p:nvPr>
        </p:nvSpPr>
        <p:spPr>
          <a:xfrm>
            <a:off x="6130788" y="4721850"/>
            <a:ext cx="3882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BLANK_1_1_1_1_1_1_1_1_1_1_1_1_1_1_1_1">
    <p:bg>
      <p:bgPr>
        <a:solidFill>
          <a:schemeClr val="lt2"/>
        </a:solidFill>
        <a:effectLst/>
      </p:bgPr>
    </p:bg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71"/>
          <p:cNvSpPr/>
          <p:nvPr>
            <p:ph type="pic" idx="2"/>
          </p:nvPr>
        </p:nvSpPr>
        <p:spPr>
          <a:xfrm>
            <a:off x="1408925" y="1186475"/>
            <a:ext cx="6585900" cy="34974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12" name="Google Shape;1312;p71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13" name="Google Shape;1313;p71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4" name="Google Shape;1314;p71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5" name="Google Shape;1315;p71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6" name="Google Shape;1316;p71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7" name="Google Shape;1317;p71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- ALT 1">
  <p:cSld name="BLANK_1_1_1_1_1_1_1_1_1_1_1_1_1_1_1_1_2">
    <p:bg>
      <p:bgPr>
        <a:solidFill>
          <a:schemeClr val="lt2"/>
        </a:solidFill>
        <a:effectLst/>
      </p:bgPr>
    </p:bg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72"/>
          <p:cNvSpPr/>
          <p:nvPr>
            <p:ph type="pic" idx="2"/>
          </p:nvPr>
        </p:nvSpPr>
        <p:spPr>
          <a:xfrm>
            <a:off x="1408925" y="1186475"/>
            <a:ext cx="6585900" cy="34974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20" name="Google Shape;1320;p72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21" name="Google Shape;1321;p72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2" name="Google Shape;1322;p72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3" name="Google Shape;1323;p72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4" name="Google Shape;1324;p72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5" name="Google Shape;1325;p72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6" name="Google Shape;1326;p7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27" name="Google Shape;1327;p72"/>
          <p:cNvSpPr txBox="1"/>
          <p:nvPr>
            <p:ph type="subTitle" idx="3" hasCustomPrompt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>
            <a:r>
              <a:rPr lang="en-GB">
                <a:sym typeface="+mn-ea"/>
              </a:rPr>
              <a:t>International VLBI Technology Workshop</a:t>
            </a:r>
          </a:p>
        </p:txBody>
      </p:sp>
      <p:sp>
        <p:nvSpPr>
          <p:cNvPr id="1328" name="Google Shape;1328;p72"/>
          <p:cNvSpPr txBox="1"/>
          <p:nvPr>
            <p:ph type="subTitle" idx="4" hasCustomPrompt="1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>
            <a:r>
              <a:rPr lang="en-GB">
                <a:sym typeface="+mn-ea"/>
              </a:rPr>
              <a:t>October </a:t>
            </a:r>
            <a:r>
              <a:rPr lang="en-US" altLang="en-GB">
                <a:sym typeface="+mn-ea"/>
              </a:rPr>
              <a:t>22nd</a:t>
            </a:r>
            <a:r>
              <a:rPr lang="en-GB">
                <a:sym typeface="+mn-ea"/>
              </a:rPr>
              <a:t>, 2025 // Chalmers, Gothenburg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BLANK_1_1_1_1_1_1_1_1_1_1_1_1_1_1_1_1_1">
    <p:bg>
      <p:bgPr>
        <a:solidFill>
          <a:schemeClr val="lt2"/>
        </a:solidFill>
        <a:effectLst/>
      </p:bgPr>
    </p:bg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73"/>
          <p:cNvSpPr/>
          <p:nvPr>
            <p:ph type="pic" idx="2"/>
          </p:nvPr>
        </p:nvSpPr>
        <p:spPr>
          <a:xfrm>
            <a:off x="779675" y="1186481"/>
            <a:ext cx="3819900" cy="21489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31" name="Google Shape;1331;p73"/>
          <p:cNvSpPr/>
          <p:nvPr>
            <p:ph type="pic" idx="3"/>
          </p:nvPr>
        </p:nvSpPr>
        <p:spPr>
          <a:xfrm>
            <a:off x="4798950" y="1186481"/>
            <a:ext cx="3819900" cy="21489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32" name="Google Shape;1332;p73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33" name="Google Shape;1333;p73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4" name="Google Shape;1334;p73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5" name="Google Shape;1335;p73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6" name="Google Shape;1336;p73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7" name="Google Shape;1337;p73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8" name="Google Shape;1338;p73"/>
          <p:cNvSpPr txBox="1"/>
          <p:nvPr>
            <p:ph type="body" idx="1"/>
          </p:nvPr>
        </p:nvSpPr>
        <p:spPr>
          <a:xfrm>
            <a:off x="774225" y="3890075"/>
            <a:ext cx="3819900" cy="9399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39" name="Google Shape;1339;p73"/>
          <p:cNvSpPr txBox="1"/>
          <p:nvPr>
            <p:ph type="body" idx="4"/>
          </p:nvPr>
        </p:nvSpPr>
        <p:spPr>
          <a:xfrm>
            <a:off x="4796213" y="3890075"/>
            <a:ext cx="3819900" cy="9399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40" name="Google Shape;1340;p73"/>
          <p:cNvSpPr txBox="1"/>
          <p:nvPr>
            <p:ph type="subTitle" idx="5"/>
          </p:nvPr>
        </p:nvSpPr>
        <p:spPr>
          <a:xfrm>
            <a:off x="779650" y="3337750"/>
            <a:ext cx="3819900" cy="5520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41" name="Google Shape;1341;p73"/>
          <p:cNvSpPr txBox="1"/>
          <p:nvPr>
            <p:ph type="subTitle" idx="6"/>
          </p:nvPr>
        </p:nvSpPr>
        <p:spPr>
          <a:xfrm>
            <a:off x="4801700" y="3337750"/>
            <a:ext cx="3819900" cy="5520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 - ALT 1">
  <p:cSld name="BLANK_1_1_1_1_1_1_1_1_1_1_1_1_1_1_1_1_1_2">
    <p:bg>
      <p:bgPr>
        <a:solidFill>
          <a:schemeClr val="lt2"/>
        </a:solidFill>
        <a:effectLst/>
      </p:bgPr>
    </p:bg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74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44" name="Google Shape;1344;p74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45" name="Google Shape;1345;p74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46" name="Google Shape;1346;p74"/>
          <p:cNvSpPr/>
          <p:nvPr>
            <p:ph type="pic" idx="4"/>
          </p:nvPr>
        </p:nvSpPr>
        <p:spPr>
          <a:xfrm>
            <a:off x="779675" y="1186481"/>
            <a:ext cx="3819900" cy="21489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47" name="Google Shape;1347;p74"/>
          <p:cNvSpPr/>
          <p:nvPr>
            <p:ph type="pic" idx="5"/>
          </p:nvPr>
        </p:nvSpPr>
        <p:spPr>
          <a:xfrm>
            <a:off x="4798950" y="1186481"/>
            <a:ext cx="3819900" cy="21489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48" name="Google Shape;1348;p74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49" name="Google Shape;1349;p74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0" name="Google Shape;1350;p74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1" name="Google Shape;1351;p74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2" name="Google Shape;1352;p74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3" name="Google Shape;1353;p74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4" name="Google Shape;1354;p74"/>
          <p:cNvSpPr txBox="1"/>
          <p:nvPr>
            <p:ph type="body" idx="6"/>
          </p:nvPr>
        </p:nvSpPr>
        <p:spPr>
          <a:xfrm>
            <a:off x="774225" y="3890075"/>
            <a:ext cx="3819900" cy="9399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55" name="Google Shape;1355;p74"/>
          <p:cNvSpPr txBox="1"/>
          <p:nvPr>
            <p:ph type="body" idx="7"/>
          </p:nvPr>
        </p:nvSpPr>
        <p:spPr>
          <a:xfrm>
            <a:off x="4796213" y="3890075"/>
            <a:ext cx="3819900" cy="9399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56" name="Google Shape;1356;p74"/>
          <p:cNvSpPr txBox="1"/>
          <p:nvPr>
            <p:ph type="subTitle" idx="8"/>
          </p:nvPr>
        </p:nvSpPr>
        <p:spPr>
          <a:xfrm>
            <a:off x="779650" y="3337750"/>
            <a:ext cx="3819900" cy="5520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57" name="Google Shape;1357;p74"/>
          <p:cNvSpPr txBox="1"/>
          <p:nvPr>
            <p:ph type="subTitle" idx="9"/>
          </p:nvPr>
        </p:nvSpPr>
        <p:spPr>
          <a:xfrm>
            <a:off x="4801700" y="3337750"/>
            <a:ext cx="3819900" cy="5520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500"/>
              <a:buFont typeface="Inter Medium"/>
              <a:buNone/>
              <a:defRPr sz="15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BLANK_1_1_1_1_1_1_1_1_1_1_1_1_1_1_1_1_1_1">
    <p:bg>
      <p:bgPr>
        <a:solidFill>
          <a:schemeClr val="lt2"/>
        </a:solidFill>
        <a:effectLst/>
      </p:bgPr>
    </p:bg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75"/>
          <p:cNvSpPr/>
          <p:nvPr>
            <p:ph type="pic" idx="2"/>
          </p:nvPr>
        </p:nvSpPr>
        <p:spPr>
          <a:xfrm>
            <a:off x="779638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60" name="Google Shape;1360;p75"/>
          <p:cNvSpPr/>
          <p:nvPr>
            <p:ph type="pic" idx="3"/>
          </p:nvPr>
        </p:nvSpPr>
        <p:spPr>
          <a:xfrm>
            <a:off x="3487091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61" name="Google Shape;1361;p75"/>
          <p:cNvSpPr/>
          <p:nvPr>
            <p:ph type="pic" idx="4"/>
          </p:nvPr>
        </p:nvSpPr>
        <p:spPr>
          <a:xfrm>
            <a:off x="6194533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62" name="Google Shape;1362;p75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63" name="Google Shape;1363;p75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4" name="Google Shape;1364;p75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5" name="Google Shape;1365;p75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6" name="Google Shape;1366;p75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7" name="Google Shape;1367;p75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8" name="Google Shape;1368;p75"/>
          <p:cNvSpPr txBox="1"/>
          <p:nvPr>
            <p:ph type="body" idx="1"/>
          </p:nvPr>
        </p:nvSpPr>
        <p:spPr>
          <a:xfrm>
            <a:off x="77965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69" name="Google Shape;1369;p75"/>
          <p:cNvSpPr txBox="1"/>
          <p:nvPr>
            <p:ph type="body" idx="5"/>
          </p:nvPr>
        </p:nvSpPr>
        <p:spPr>
          <a:xfrm>
            <a:off x="348710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70" name="Google Shape;1370;p75"/>
          <p:cNvSpPr txBox="1"/>
          <p:nvPr>
            <p:ph type="body" idx="6"/>
          </p:nvPr>
        </p:nvSpPr>
        <p:spPr>
          <a:xfrm>
            <a:off x="619455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71" name="Google Shape;1371;p75"/>
          <p:cNvSpPr txBox="1"/>
          <p:nvPr>
            <p:ph type="subTitle" idx="7"/>
          </p:nvPr>
        </p:nvSpPr>
        <p:spPr>
          <a:xfrm>
            <a:off x="77965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72" name="Google Shape;1372;p75"/>
          <p:cNvSpPr txBox="1"/>
          <p:nvPr>
            <p:ph type="subTitle" idx="8"/>
          </p:nvPr>
        </p:nvSpPr>
        <p:spPr>
          <a:xfrm>
            <a:off x="348710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73" name="Google Shape;1373;p75"/>
          <p:cNvSpPr txBox="1"/>
          <p:nvPr>
            <p:ph type="subTitle" idx="9"/>
          </p:nvPr>
        </p:nvSpPr>
        <p:spPr>
          <a:xfrm>
            <a:off x="619455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 - ALT 1">
  <p:cSld name="BLANK_1_1_1_1_1_1_1_1_1_1_1_1_1_1_1_1_1_1_2">
    <p:bg>
      <p:bgPr>
        <a:solidFill>
          <a:schemeClr val="lt2"/>
        </a:solidFill>
        <a:effectLst/>
      </p:bgPr>
    </p:bg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76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76" name="Google Shape;1376;p76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77" name="Google Shape;1377;p76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378" name="Google Shape;1378;p76"/>
          <p:cNvSpPr/>
          <p:nvPr>
            <p:ph type="pic" idx="4"/>
          </p:nvPr>
        </p:nvSpPr>
        <p:spPr>
          <a:xfrm>
            <a:off x="779638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79" name="Google Shape;1379;p76"/>
          <p:cNvSpPr/>
          <p:nvPr>
            <p:ph type="pic" idx="5"/>
          </p:nvPr>
        </p:nvSpPr>
        <p:spPr>
          <a:xfrm>
            <a:off x="3487091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80" name="Google Shape;1380;p76"/>
          <p:cNvSpPr/>
          <p:nvPr>
            <p:ph type="pic" idx="6"/>
          </p:nvPr>
        </p:nvSpPr>
        <p:spPr>
          <a:xfrm>
            <a:off x="6194533" y="1448025"/>
            <a:ext cx="2424300" cy="15603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381" name="Google Shape;1381;p76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382" name="Google Shape;1382;p76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3" name="Google Shape;1383;p76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4" name="Google Shape;1384;p76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5" name="Google Shape;1385;p76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6" name="Google Shape;1386;p76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7" name="Google Shape;1387;p76"/>
          <p:cNvSpPr txBox="1"/>
          <p:nvPr>
            <p:ph type="body" idx="7"/>
          </p:nvPr>
        </p:nvSpPr>
        <p:spPr>
          <a:xfrm>
            <a:off x="77965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88" name="Google Shape;1388;p76"/>
          <p:cNvSpPr txBox="1"/>
          <p:nvPr>
            <p:ph type="body" idx="8"/>
          </p:nvPr>
        </p:nvSpPr>
        <p:spPr>
          <a:xfrm>
            <a:off x="348710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89" name="Google Shape;1389;p76"/>
          <p:cNvSpPr txBox="1"/>
          <p:nvPr>
            <p:ph type="body" idx="9"/>
          </p:nvPr>
        </p:nvSpPr>
        <p:spPr>
          <a:xfrm>
            <a:off x="6194550" y="3743925"/>
            <a:ext cx="2424300" cy="1006500"/>
          </a:xfrm>
          <a:prstGeom prst="rect">
            <a:avLst/>
          </a:prstGeom>
        </p:spPr>
        <p:txBody>
          <a:bodyPr spcFirstLastPara="1" wrap="square" lIns="182875" tIns="91425" rIns="18287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390" name="Google Shape;1390;p76"/>
          <p:cNvSpPr txBox="1"/>
          <p:nvPr>
            <p:ph type="subTitle" idx="13"/>
          </p:nvPr>
        </p:nvSpPr>
        <p:spPr>
          <a:xfrm>
            <a:off x="77965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91" name="Google Shape;1391;p76"/>
          <p:cNvSpPr txBox="1"/>
          <p:nvPr>
            <p:ph type="subTitle" idx="14"/>
          </p:nvPr>
        </p:nvSpPr>
        <p:spPr>
          <a:xfrm>
            <a:off x="348710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392" name="Google Shape;1392;p76"/>
          <p:cNvSpPr txBox="1"/>
          <p:nvPr>
            <p:ph type="subTitle" idx="15"/>
          </p:nvPr>
        </p:nvSpPr>
        <p:spPr>
          <a:xfrm>
            <a:off x="6194550" y="3008350"/>
            <a:ext cx="2424300" cy="735600"/>
          </a:xfrm>
          <a:prstGeom prst="rect">
            <a:avLst/>
          </a:prstGeom>
        </p:spPr>
        <p:txBody>
          <a:bodyPr spcFirstLastPara="1" wrap="square" lIns="18287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1200"/>
              <a:buFont typeface="Inter Medium"/>
              <a:buNone/>
              <a:defRPr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BLANK_1_1_1_1_1_1_1_1_1_1_1_1_1_1_1_1_1_1_1">
    <p:bg>
      <p:bgPr>
        <a:solidFill>
          <a:schemeClr val="lt2"/>
        </a:solidFill>
        <a:effectLst/>
      </p:bgPr>
    </p:bg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7"/>
          <p:cNvSpPr/>
          <p:nvPr>
            <p:ph type="pic" idx="2"/>
          </p:nvPr>
        </p:nvSpPr>
        <p:spPr>
          <a:xfrm>
            <a:off x="1540250" y="1039100"/>
            <a:ext cx="6585900" cy="34005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395" name="Google Shape;1395;p77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6" name="Google Shape;1396;p77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7" name="Google Shape;1397;p77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8" name="Google Shape;1398;p77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 - ALT 1">
  <p:cSld name="BLANK_1_1_1_1_1_1_1_1_1_1_1_1_1_1_1_1_1_1_1_2">
    <p:bg>
      <p:bgPr>
        <a:solidFill>
          <a:schemeClr val="lt2"/>
        </a:solidFill>
        <a:effectLst/>
      </p:bgPr>
    </p:bg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78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01" name="Google Shape;1401;p78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02" name="Google Shape;1402;p78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03" name="Google Shape;1403;p78"/>
          <p:cNvSpPr/>
          <p:nvPr>
            <p:ph type="pic" idx="4"/>
          </p:nvPr>
        </p:nvSpPr>
        <p:spPr>
          <a:xfrm>
            <a:off x="1540250" y="1039100"/>
            <a:ext cx="6585900" cy="34005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404" name="Google Shape;1404;p78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5" name="Google Shape;1405;p78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6" name="Google Shape;1406;p78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7" name="Google Shape;1407;p78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BLANK_1_1_1_1_1_1_1_1_1_1_1_1_1_1_1_1_1_1_1_1">
    <p:bg>
      <p:bgPr>
        <a:solidFill>
          <a:schemeClr val="lt2"/>
        </a:solidFill>
        <a:effectLst/>
      </p:bgPr>
    </p:bg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79"/>
          <p:cNvSpPr/>
          <p:nvPr>
            <p:ph type="pic" idx="2"/>
          </p:nvPr>
        </p:nvSpPr>
        <p:spPr>
          <a:xfrm>
            <a:off x="1907087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0" name="Google Shape;1410;p79"/>
          <p:cNvSpPr/>
          <p:nvPr>
            <p:ph type="pic" idx="3"/>
          </p:nvPr>
        </p:nvSpPr>
        <p:spPr>
          <a:xfrm>
            <a:off x="3898886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1" name="Google Shape;1411;p79"/>
          <p:cNvSpPr/>
          <p:nvPr>
            <p:ph type="pic" idx="4"/>
          </p:nvPr>
        </p:nvSpPr>
        <p:spPr>
          <a:xfrm>
            <a:off x="5890685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2" name="Google Shape;1412;p79"/>
          <p:cNvSpPr/>
          <p:nvPr>
            <p:ph type="pic" idx="5"/>
          </p:nvPr>
        </p:nvSpPr>
        <p:spPr>
          <a:xfrm>
            <a:off x="1907087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3" name="Google Shape;1413;p79"/>
          <p:cNvSpPr/>
          <p:nvPr>
            <p:ph type="pic" idx="6"/>
          </p:nvPr>
        </p:nvSpPr>
        <p:spPr>
          <a:xfrm>
            <a:off x="3898886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4" name="Google Shape;1414;p79"/>
          <p:cNvSpPr/>
          <p:nvPr>
            <p:ph type="pic" idx="7"/>
          </p:nvPr>
        </p:nvSpPr>
        <p:spPr>
          <a:xfrm>
            <a:off x="5890685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5" name="Google Shape;1415;p79"/>
          <p:cNvSpPr/>
          <p:nvPr>
            <p:ph type="pic" idx="8"/>
          </p:nvPr>
        </p:nvSpPr>
        <p:spPr>
          <a:xfrm>
            <a:off x="1907087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6" name="Google Shape;1416;p79"/>
          <p:cNvSpPr/>
          <p:nvPr>
            <p:ph type="pic" idx="9"/>
          </p:nvPr>
        </p:nvSpPr>
        <p:spPr>
          <a:xfrm>
            <a:off x="3898886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17" name="Google Shape;1417;p79"/>
          <p:cNvSpPr/>
          <p:nvPr>
            <p:ph type="pic" idx="13"/>
          </p:nvPr>
        </p:nvSpPr>
        <p:spPr>
          <a:xfrm>
            <a:off x="5890685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418" name="Google Shape;1418;p79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9" name="Google Shape;1419;p79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0" name="Google Shape;1420;p7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1" name="Google Shape;1421;p7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22" name="Google Shape;1422;p79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423" name="Google Shape;1423;p79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 - ALT 1">
  <p:cSld name="BLANK_1_1_1_1_1_1_1_1_1_1_1_1_1_1_1_1_1_1_1_1_1">
    <p:bg>
      <p:bgPr>
        <a:solidFill>
          <a:schemeClr val="lt2"/>
        </a:solidFill>
        <a:effectLst/>
      </p:bgPr>
    </p:bg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0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26" name="Google Shape;1426;p80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27" name="Google Shape;1427;p80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428" name="Google Shape;1428;p80"/>
          <p:cNvSpPr/>
          <p:nvPr>
            <p:ph type="pic" idx="4"/>
          </p:nvPr>
        </p:nvSpPr>
        <p:spPr>
          <a:xfrm>
            <a:off x="1907087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29" name="Google Shape;1429;p80"/>
          <p:cNvSpPr/>
          <p:nvPr>
            <p:ph type="pic" idx="5"/>
          </p:nvPr>
        </p:nvSpPr>
        <p:spPr>
          <a:xfrm>
            <a:off x="3898886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0" name="Google Shape;1430;p80"/>
          <p:cNvSpPr/>
          <p:nvPr>
            <p:ph type="pic" idx="6"/>
          </p:nvPr>
        </p:nvSpPr>
        <p:spPr>
          <a:xfrm>
            <a:off x="5890685" y="1245243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1" name="Google Shape;1431;p80"/>
          <p:cNvSpPr/>
          <p:nvPr>
            <p:ph type="pic" idx="7"/>
          </p:nvPr>
        </p:nvSpPr>
        <p:spPr>
          <a:xfrm>
            <a:off x="1907087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2" name="Google Shape;1432;p80"/>
          <p:cNvSpPr/>
          <p:nvPr>
            <p:ph type="pic" idx="8"/>
          </p:nvPr>
        </p:nvSpPr>
        <p:spPr>
          <a:xfrm>
            <a:off x="3898886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3" name="Google Shape;1433;p80"/>
          <p:cNvSpPr/>
          <p:nvPr>
            <p:ph type="pic" idx="9"/>
          </p:nvPr>
        </p:nvSpPr>
        <p:spPr>
          <a:xfrm>
            <a:off x="5890685" y="2409575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4" name="Google Shape;1434;p80"/>
          <p:cNvSpPr/>
          <p:nvPr>
            <p:ph type="pic" idx="13"/>
          </p:nvPr>
        </p:nvSpPr>
        <p:spPr>
          <a:xfrm>
            <a:off x="1907087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5" name="Google Shape;1435;p80"/>
          <p:cNvSpPr/>
          <p:nvPr>
            <p:ph type="pic" idx="14"/>
          </p:nvPr>
        </p:nvSpPr>
        <p:spPr>
          <a:xfrm>
            <a:off x="3898886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sp>
        <p:nvSpPr>
          <p:cNvPr id="1436" name="Google Shape;1436;p80"/>
          <p:cNvSpPr/>
          <p:nvPr>
            <p:ph type="pic" idx="15"/>
          </p:nvPr>
        </p:nvSpPr>
        <p:spPr>
          <a:xfrm>
            <a:off x="5890685" y="3573907"/>
            <a:ext cx="1868700" cy="1051200"/>
          </a:xfrm>
          <a:prstGeom prst="roundRect">
            <a:avLst>
              <a:gd name="adj" fmla="val 6865"/>
            </a:avLst>
          </a:prstGeom>
          <a:noFill/>
          <a:ln>
            <a:noFill/>
          </a:ln>
        </p:spPr>
      </p:sp>
      <p:cxnSp>
        <p:nvCxnSpPr>
          <p:cNvPr id="1437" name="Google Shape;1437;p80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8" name="Google Shape;1438;p80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9" name="Google Shape;1439;p8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0" name="Google Shape;1440;p8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1" name="Google Shape;1441;p80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/>
            </a:lvl9pPr>
          </a:lstStyle>
          <a:p/>
        </p:txBody>
      </p:sp>
      <p:cxnSp>
        <p:nvCxnSpPr>
          <p:cNvPr id="1442" name="Google Shape;1442;p80"/>
          <p:cNvCxnSpPr/>
          <p:nvPr/>
        </p:nvCxnSpPr>
        <p:spPr>
          <a:xfrm>
            <a:off x="521250" y="841675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cial Highlights">
  <p:cSld name="BLANK_1_1_1_1_1_1_1_3_1">
    <p:bg>
      <p:bgPr>
        <a:solidFill>
          <a:schemeClr val="lt2"/>
        </a:solidFill>
        <a:effectLst/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>
            <p:ph type="body" idx="1"/>
          </p:nvPr>
        </p:nvSpPr>
        <p:spPr>
          <a:xfrm>
            <a:off x="5810300" y="1307625"/>
            <a:ext cx="2812500" cy="2065800"/>
          </a:xfrm>
          <a:prstGeom prst="rect">
            <a:avLst/>
          </a:prstGeom>
        </p:spPr>
        <p:txBody>
          <a:bodyPr spcFirstLastPara="1" wrap="square" lIns="182875" tIns="274300" rIns="182875" bIns="18287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Inter Light"/>
              <a:buChar char="●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○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Font typeface="Inter Light"/>
              <a:buChar char="■"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●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○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■"/>
              <a:defRPr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●"/>
              <a:defRPr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Font typeface="Inter Light"/>
              <a:buChar char="○"/>
              <a:defRPr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Font typeface="Inter Light"/>
              <a:buChar char="■"/>
              <a:defRPr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55" name="Google Shape;155;p9"/>
          <p:cNvSpPr txBox="1"/>
          <p:nvPr>
            <p:ph type="title"/>
          </p:nvPr>
        </p:nvSpPr>
        <p:spPr>
          <a:xfrm>
            <a:off x="520900" y="1748175"/>
            <a:ext cx="2377800" cy="926100"/>
          </a:xfrm>
          <a:prstGeom prst="rect">
            <a:avLst/>
          </a:prstGeom>
        </p:spPr>
        <p:txBody>
          <a:bodyPr spcFirstLastPara="1" wrap="square" lIns="228600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9pPr>
          </a:lstStyle>
          <a:p/>
        </p:txBody>
      </p:sp>
      <p:sp>
        <p:nvSpPr>
          <p:cNvPr id="156" name="Google Shape;156;p9"/>
          <p:cNvSpPr txBox="1"/>
          <p:nvPr>
            <p:ph type="title" idx="2"/>
          </p:nvPr>
        </p:nvSpPr>
        <p:spPr>
          <a:xfrm>
            <a:off x="520900" y="2674400"/>
            <a:ext cx="2377800" cy="335100"/>
          </a:xfrm>
          <a:prstGeom prst="rect">
            <a:avLst/>
          </a:prstGeom>
        </p:spPr>
        <p:txBody>
          <a:bodyPr spcFirstLastPara="1" wrap="square" lIns="22860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7" name="Google Shape;157;p9"/>
          <p:cNvSpPr txBox="1"/>
          <p:nvPr>
            <p:ph type="subTitle" idx="3"/>
          </p:nvPr>
        </p:nvSpPr>
        <p:spPr>
          <a:xfrm>
            <a:off x="520900" y="3009500"/>
            <a:ext cx="2377800" cy="279000"/>
          </a:xfrm>
          <a:prstGeom prst="rect">
            <a:avLst/>
          </a:prstGeom>
        </p:spPr>
        <p:txBody>
          <a:bodyPr spcFirstLastPara="1" wrap="square" lIns="228600" tIns="0" rIns="9142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800"/>
              <a:buFont typeface="Inter Light"/>
              <a:buNone/>
              <a:defRPr sz="8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58" name="Google Shape;158;p9"/>
          <p:cNvSpPr txBox="1"/>
          <p:nvPr>
            <p:ph type="title" idx="4"/>
          </p:nvPr>
        </p:nvSpPr>
        <p:spPr>
          <a:xfrm>
            <a:off x="520900" y="1388975"/>
            <a:ext cx="2377800" cy="359400"/>
          </a:xfrm>
          <a:prstGeom prst="rect">
            <a:avLst/>
          </a:prstGeom>
        </p:spPr>
        <p:txBody>
          <a:bodyPr spcFirstLastPara="1" wrap="square" lIns="22860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59" name="Google Shape;159;p9"/>
          <p:cNvSpPr txBox="1"/>
          <p:nvPr>
            <p:ph type="title" idx="5"/>
          </p:nvPr>
        </p:nvSpPr>
        <p:spPr>
          <a:xfrm>
            <a:off x="3167188" y="1748175"/>
            <a:ext cx="2377800" cy="926100"/>
          </a:xfrm>
          <a:prstGeom prst="rect">
            <a:avLst/>
          </a:prstGeom>
        </p:spPr>
        <p:txBody>
          <a:bodyPr spcFirstLastPara="1" wrap="square" lIns="228600" tIns="91425" rIns="18287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/>
            </a:lvl9pPr>
          </a:lstStyle>
          <a:p/>
        </p:txBody>
      </p:sp>
      <p:sp>
        <p:nvSpPr>
          <p:cNvPr id="160" name="Google Shape;160;p9"/>
          <p:cNvSpPr txBox="1"/>
          <p:nvPr>
            <p:ph type="title" idx="6"/>
          </p:nvPr>
        </p:nvSpPr>
        <p:spPr>
          <a:xfrm>
            <a:off x="3167188" y="2674400"/>
            <a:ext cx="2377800" cy="335100"/>
          </a:xfrm>
          <a:prstGeom prst="rect">
            <a:avLst/>
          </a:prstGeom>
        </p:spPr>
        <p:txBody>
          <a:bodyPr spcFirstLastPara="1" wrap="square" lIns="22860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61" name="Google Shape;161;p9"/>
          <p:cNvSpPr txBox="1"/>
          <p:nvPr>
            <p:ph type="subTitle" idx="7"/>
          </p:nvPr>
        </p:nvSpPr>
        <p:spPr>
          <a:xfrm>
            <a:off x="3167188" y="3009500"/>
            <a:ext cx="2377800" cy="279000"/>
          </a:xfrm>
          <a:prstGeom prst="rect">
            <a:avLst/>
          </a:prstGeom>
        </p:spPr>
        <p:txBody>
          <a:bodyPr spcFirstLastPara="1" wrap="square" lIns="228600" tIns="0" rIns="91425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800"/>
              <a:buFont typeface="Inter Light"/>
              <a:buNone/>
              <a:defRPr sz="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62" name="Google Shape;162;p9"/>
          <p:cNvSpPr txBox="1"/>
          <p:nvPr>
            <p:ph type="title" idx="8"/>
          </p:nvPr>
        </p:nvSpPr>
        <p:spPr>
          <a:xfrm>
            <a:off x="3167188" y="1388975"/>
            <a:ext cx="2377800" cy="359400"/>
          </a:xfrm>
          <a:prstGeom prst="rect">
            <a:avLst/>
          </a:prstGeom>
        </p:spPr>
        <p:txBody>
          <a:bodyPr spcFirstLastPara="1" wrap="square" lIns="22860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None/>
              <a:defRPr sz="10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63" name="Google Shape;163;p9"/>
          <p:cNvSpPr txBox="1"/>
          <p:nvPr>
            <p:ph type="subTitle" idx="9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64" name="Google Shape;164;p9"/>
          <p:cNvSpPr txBox="1"/>
          <p:nvPr>
            <p:ph type="title" idx="13"/>
          </p:nvPr>
        </p:nvSpPr>
        <p:spPr>
          <a:xfrm flipH="1">
            <a:off x="524150" y="658975"/>
            <a:ext cx="8098500" cy="648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65" name="Google Shape;165;p9"/>
          <p:cNvSpPr txBox="1"/>
          <p:nvPr>
            <p:ph type="subTitle" idx="14"/>
          </p:nvPr>
        </p:nvSpPr>
        <p:spPr>
          <a:xfrm>
            <a:off x="523850" y="334925"/>
            <a:ext cx="8099100" cy="324000"/>
          </a:xfrm>
          <a:prstGeom prst="rect">
            <a:avLst/>
          </a:prstGeom>
        </p:spPr>
        <p:txBody>
          <a:bodyPr spcFirstLastPara="1" wrap="square" lIns="274300" tIns="91425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nter SemiBold"/>
              <a:buNone/>
              <a:defRPr sz="10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166" name="Google Shape;166;p9"/>
          <p:cNvCxnSpPr/>
          <p:nvPr/>
        </p:nvCxnSpPr>
        <p:spPr>
          <a:xfrm>
            <a:off x="521250" y="-200"/>
            <a:ext cx="0" cy="514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9"/>
          <p:cNvCxnSpPr/>
          <p:nvPr/>
        </p:nvCxnSpPr>
        <p:spPr>
          <a:xfrm>
            <a:off x="521250" y="334900"/>
            <a:ext cx="862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9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9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" name="Google Shape;170;p9"/>
          <p:cNvSpPr txBox="1"/>
          <p:nvPr>
            <p:ph type="subTitle" idx="15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sp>
        <p:nvSpPr>
          <p:cNvPr id="171" name="Google Shape;171;p9"/>
          <p:cNvSpPr txBox="1"/>
          <p:nvPr>
            <p:ph type="subTitle" idx="16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None/>
              <a:defRPr sz="800"/>
            </a:lvl9pPr>
          </a:lstStyle>
          <a:p/>
        </p:txBody>
      </p:sp>
      <p:cxnSp>
        <p:nvCxnSpPr>
          <p:cNvPr id="172" name="Google Shape;172;p9"/>
          <p:cNvCxnSpPr/>
          <p:nvPr/>
        </p:nvCxnSpPr>
        <p:spPr>
          <a:xfrm>
            <a:off x="8622700" y="334925"/>
            <a:ext cx="0" cy="4814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9"/>
          <p:cNvSpPr txBox="1"/>
          <p:nvPr>
            <p:ph type="title" idx="17"/>
          </p:nvPr>
        </p:nvSpPr>
        <p:spPr>
          <a:xfrm>
            <a:off x="520900" y="3466625"/>
            <a:ext cx="1848600" cy="2790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Inter"/>
              <a:buNone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74" name="Google Shape;174;p9"/>
          <p:cNvSpPr txBox="1"/>
          <p:nvPr>
            <p:ph type="subTitle" idx="18"/>
          </p:nvPr>
        </p:nvSpPr>
        <p:spPr>
          <a:xfrm>
            <a:off x="524135" y="4213926"/>
            <a:ext cx="1848600" cy="2247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800"/>
              </a:spcBef>
              <a:spcAft>
                <a:spcPts val="80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5" name="Google Shape;175;p9"/>
          <p:cNvSpPr txBox="1"/>
          <p:nvPr>
            <p:ph type="title" idx="19"/>
          </p:nvPr>
        </p:nvSpPr>
        <p:spPr>
          <a:xfrm>
            <a:off x="520900" y="3745642"/>
            <a:ext cx="1848600" cy="46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Gowun Batang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76" name="Google Shape;176;p9"/>
          <p:cNvSpPr txBox="1"/>
          <p:nvPr>
            <p:ph type="subTitle" idx="20"/>
          </p:nvPr>
        </p:nvSpPr>
        <p:spPr>
          <a:xfrm>
            <a:off x="2374473" y="4213926"/>
            <a:ext cx="1848600" cy="2247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800"/>
              </a:spcBef>
              <a:spcAft>
                <a:spcPts val="80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7" name="Google Shape;177;p9"/>
          <p:cNvSpPr txBox="1"/>
          <p:nvPr>
            <p:ph type="title" idx="21"/>
          </p:nvPr>
        </p:nvSpPr>
        <p:spPr>
          <a:xfrm>
            <a:off x="2371238" y="3745642"/>
            <a:ext cx="1848600" cy="46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Gowun Batang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78" name="Google Shape;178;p9"/>
          <p:cNvSpPr txBox="1"/>
          <p:nvPr>
            <p:ph type="subTitle" idx="22"/>
          </p:nvPr>
        </p:nvSpPr>
        <p:spPr>
          <a:xfrm>
            <a:off x="4225138" y="4213928"/>
            <a:ext cx="1764600" cy="2247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800"/>
              </a:spcBef>
              <a:spcAft>
                <a:spcPts val="80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9" name="Google Shape;179;p9"/>
          <p:cNvSpPr txBox="1"/>
          <p:nvPr>
            <p:ph type="title" idx="23"/>
          </p:nvPr>
        </p:nvSpPr>
        <p:spPr>
          <a:xfrm>
            <a:off x="4222050" y="3745650"/>
            <a:ext cx="1764600" cy="46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Gowun Batang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Font typeface="Inter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0" name="Google Shape;180;p9"/>
          <p:cNvSpPr txBox="1"/>
          <p:nvPr>
            <p:ph type="subTitle" idx="24"/>
          </p:nvPr>
        </p:nvSpPr>
        <p:spPr>
          <a:xfrm>
            <a:off x="6772301" y="4214250"/>
            <a:ext cx="1848600" cy="224700"/>
          </a:xfrm>
          <a:prstGeom prst="rect">
            <a:avLst/>
          </a:prstGeom>
        </p:spPr>
        <p:txBody>
          <a:bodyPr spcFirstLastPara="1" wrap="square" lIns="18287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800"/>
              <a:buFont typeface="Inter SemiBold"/>
              <a:buNone/>
              <a:defRPr sz="800">
                <a:solidFill>
                  <a:schemeClr val="accen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81" name="Google Shape;181;p9"/>
          <p:cNvSpPr txBox="1"/>
          <p:nvPr>
            <p:ph type="title" idx="25"/>
          </p:nvPr>
        </p:nvSpPr>
        <p:spPr>
          <a:xfrm>
            <a:off x="6772300" y="3745650"/>
            <a:ext cx="1848600" cy="46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Gowun Batang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Inter"/>
              <a:buNone/>
              <a:defRPr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8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45" name="Google Shape;1445;p81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8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48" name="Google Shape;1448;p82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49" name="Google Shape;1449;p82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62550" y="40750"/>
            <a:ext cx="8659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body" idx="1"/>
          </p:nvPr>
        </p:nvSpPr>
        <p:spPr>
          <a:xfrm>
            <a:off x="62545" y="676150"/>
            <a:ext cx="8659500" cy="3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/>
          <a:srcRect l="9964" t="25950" r="8893" b="27155"/>
          <a:stretch>
            <a:fillRect/>
          </a:stretch>
        </p:blipFill>
        <p:spPr>
          <a:xfrm>
            <a:off x="62550" y="4429850"/>
            <a:ext cx="1464882" cy="63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9" name="Google Shape;29;p4"/>
          <p:cNvSpPr txBox="1"/>
          <p:nvPr/>
        </p:nvSpPr>
        <p:spPr>
          <a:xfrm>
            <a:off x="6272475" y="4740000"/>
            <a:ext cx="244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Durham</a:t>
            </a: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United Kingdom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30;p4"/>
          <p:cNvSpPr txBox="1"/>
          <p:nvPr/>
        </p:nvSpPr>
        <p:spPr>
          <a:xfrm>
            <a:off x="2405475" y="4740000"/>
            <a:ext cx="38670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UK SKAO Town Hall Meeting - 19 September 2024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rational Performance">
  <p:cSld name="BLANK_1_5_1">
    <p:bg>
      <p:bgPr>
        <a:solidFill>
          <a:schemeClr val="lt1"/>
        </a:solidFill>
        <a:effectLst/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"/>
          <p:cNvSpPr txBox="1"/>
          <p:nvPr>
            <p:ph type="title"/>
          </p:nvPr>
        </p:nvSpPr>
        <p:spPr>
          <a:xfrm>
            <a:off x="4675375" y="3375975"/>
            <a:ext cx="10560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4" name="Google Shape;184;p10"/>
          <p:cNvSpPr txBox="1"/>
          <p:nvPr>
            <p:ph type="title" idx="2"/>
          </p:nvPr>
        </p:nvSpPr>
        <p:spPr>
          <a:xfrm>
            <a:off x="3429275" y="33759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 b="1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 b="1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 b="1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5" name="Google Shape;185;p10"/>
          <p:cNvSpPr txBox="1"/>
          <p:nvPr>
            <p:ph type="title" idx="3"/>
          </p:nvPr>
        </p:nvSpPr>
        <p:spPr>
          <a:xfrm>
            <a:off x="4675375" y="1475325"/>
            <a:ext cx="10560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6" name="Google Shape;186;p10"/>
          <p:cNvSpPr txBox="1"/>
          <p:nvPr>
            <p:ph type="title" idx="4"/>
          </p:nvPr>
        </p:nvSpPr>
        <p:spPr>
          <a:xfrm>
            <a:off x="4675375" y="2107788"/>
            <a:ext cx="10560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7" name="Google Shape;187;p10"/>
          <p:cNvSpPr txBox="1"/>
          <p:nvPr>
            <p:ph type="title" idx="5"/>
          </p:nvPr>
        </p:nvSpPr>
        <p:spPr>
          <a:xfrm>
            <a:off x="4675375" y="2740325"/>
            <a:ext cx="10560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8" name="Google Shape;188;p10"/>
          <p:cNvSpPr txBox="1"/>
          <p:nvPr>
            <p:ph type="title" idx="6"/>
          </p:nvPr>
        </p:nvSpPr>
        <p:spPr>
          <a:xfrm>
            <a:off x="4675375" y="4007325"/>
            <a:ext cx="1056000" cy="6093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9" name="Google Shape;189;p10"/>
          <p:cNvSpPr txBox="1"/>
          <p:nvPr>
            <p:ph type="title" idx="7"/>
          </p:nvPr>
        </p:nvSpPr>
        <p:spPr>
          <a:xfrm>
            <a:off x="3429252" y="147532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0" name="Google Shape;190;p10"/>
          <p:cNvSpPr txBox="1"/>
          <p:nvPr>
            <p:ph type="title" idx="8"/>
          </p:nvPr>
        </p:nvSpPr>
        <p:spPr>
          <a:xfrm>
            <a:off x="3429252" y="21072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1" name="Google Shape;191;p10"/>
          <p:cNvSpPr txBox="1"/>
          <p:nvPr>
            <p:ph type="title" idx="9"/>
          </p:nvPr>
        </p:nvSpPr>
        <p:spPr>
          <a:xfrm>
            <a:off x="3429252" y="2742250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2" name="Google Shape;192;p10"/>
          <p:cNvSpPr txBox="1"/>
          <p:nvPr>
            <p:ph type="title" idx="13"/>
          </p:nvPr>
        </p:nvSpPr>
        <p:spPr>
          <a:xfrm>
            <a:off x="3429250" y="4008675"/>
            <a:ext cx="1244100" cy="6093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3" name="Google Shape;193;p10"/>
          <p:cNvSpPr txBox="1"/>
          <p:nvPr>
            <p:ph type="title" idx="14"/>
          </p:nvPr>
        </p:nvSpPr>
        <p:spPr>
          <a:xfrm>
            <a:off x="2184152" y="147532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4" name="Google Shape;194;p10"/>
          <p:cNvSpPr txBox="1"/>
          <p:nvPr>
            <p:ph type="title" idx="15"/>
          </p:nvPr>
        </p:nvSpPr>
        <p:spPr>
          <a:xfrm>
            <a:off x="2184152" y="21072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5" name="Google Shape;195;p10"/>
          <p:cNvSpPr txBox="1"/>
          <p:nvPr>
            <p:ph type="title" idx="16"/>
          </p:nvPr>
        </p:nvSpPr>
        <p:spPr>
          <a:xfrm>
            <a:off x="2184152" y="2742250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6" name="Google Shape;196;p10"/>
          <p:cNvSpPr txBox="1"/>
          <p:nvPr>
            <p:ph type="title" idx="17"/>
          </p:nvPr>
        </p:nvSpPr>
        <p:spPr>
          <a:xfrm>
            <a:off x="2184175" y="33759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7" name="Google Shape;197;p10"/>
          <p:cNvSpPr txBox="1"/>
          <p:nvPr>
            <p:ph type="title" idx="18"/>
          </p:nvPr>
        </p:nvSpPr>
        <p:spPr>
          <a:xfrm>
            <a:off x="2184150" y="4008675"/>
            <a:ext cx="1244100" cy="6093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●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○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Inter"/>
              <a:buChar char="■"/>
              <a:defRPr sz="1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98" name="Google Shape;198;p10"/>
          <p:cNvSpPr txBox="1"/>
          <p:nvPr>
            <p:ph type="title" idx="19"/>
          </p:nvPr>
        </p:nvSpPr>
        <p:spPr>
          <a:xfrm>
            <a:off x="522075" y="3375513"/>
            <a:ext cx="1661100" cy="6321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199" name="Google Shape;199;p10"/>
          <p:cNvSpPr txBox="1"/>
          <p:nvPr>
            <p:ph type="title" idx="20"/>
          </p:nvPr>
        </p:nvSpPr>
        <p:spPr>
          <a:xfrm>
            <a:off x="2183175" y="8416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0" name="Google Shape;200;p10"/>
          <p:cNvSpPr txBox="1"/>
          <p:nvPr>
            <p:ph type="title" idx="21"/>
          </p:nvPr>
        </p:nvSpPr>
        <p:spPr>
          <a:xfrm>
            <a:off x="3429275" y="841675"/>
            <a:ext cx="1244100" cy="632100"/>
          </a:xfrm>
          <a:prstGeom prst="rect">
            <a:avLst/>
          </a:prstGeom>
        </p:spPr>
        <p:txBody>
          <a:bodyPr spcFirstLastPara="1" wrap="square" lIns="13715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1" name="Google Shape;201;p10"/>
          <p:cNvSpPr txBox="1"/>
          <p:nvPr>
            <p:ph type="title" idx="22"/>
          </p:nvPr>
        </p:nvSpPr>
        <p:spPr>
          <a:xfrm>
            <a:off x="522075" y="1474600"/>
            <a:ext cx="1661100" cy="6321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2" name="Google Shape;202;p10"/>
          <p:cNvSpPr txBox="1"/>
          <p:nvPr>
            <p:ph type="title" idx="23"/>
          </p:nvPr>
        </p:nvSpPr>
        <p:spPr>
          <a:xfrm>
            <a:off x="522075" y="2108563"/>
            <a:ext cx="1661100" cy="6321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3" name="Google Shape;203;p10"/>
          <p:cNvSpPr txBox="1"/>
          <p:nvPr>
            <p:ph type="title" idx="24"/>
          </p:nvPr>
        </p:nvSpPr>
        <p:spPr>
          <a:xfrm>
            <a:off x="522075" y="2740413"/>
            <a:ext cx="1661100" cy="6321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4" name="Google Shape;204;p10"/>
          <p:cNvSpPr txBox="1"/>
          <p:nvPr>
            <p:ph type="title" idx="25"/>
          </p:nvPr>
        </p:nvSpPr>
        <p:spPr>
          <a:xfrm>
            <a:off x="522075" y="4005674"/>
            <a:ext cx="1661100" cy="6093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SemiBold"/>
              <a:buNone/>
              <a:defRPr sz="1000">
                <a:solidFill>
                  <a:schemeClr val="dk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05" name="Google Shape;205;p10"/>
          <p:cNvSpPr txBox="1"/>
          <p:nvPr>
            <p:ph type="title" idx="26"/>
          </p:nvPr>
        </p:nvSpPr>
        <p:spPr>
          <a:xfrm>
            <a:off x="5731300" y="1475000"/>
            <a:ext cx="2891400" cy="632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6" name="Google Shape;206;p10"/>
          <p:cNvSpPr txBox="1"/>
          <p:nvPr>
            <p:ph type="title" idx="27"/>
          </p:nvPr>
        </p:nvSpPr>
        <p:spPr>
          <a:xfrm>
            <a:off x="5731300" y="2107788"/>
            <a:ext cx="2891400" cy="632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7" name="Google Shape;207;p10"/>
          <p:cNvSpPr txBox="1"/>
          <p:nvPr>
            <p:ph type="title" idx="28"/>
          </p:nvPr>
        </p:nvSpPr>
        <p:spPr>
          <a:xfrm>
            <a:off x="5731300" y="2741150"/>
            <a:ext cx="2891400" cy="632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8" name="Google Shape;208;p10"/>
          <p:cNvSpPr txBox="1"/>
          <p:nvPr>
            <p:ph type="title" idx="29"/>
          </p:nvPr>
        </p:nvSpPr>
        <p:spPr>
          <a:xfrm>
            <a:off x="5731300" y="4011450"/>
            <a:ext cx="2891400" cy="6036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None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09" name="Google Shape;209;p10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0" name="Google Shape;210;p10"/>
          <p:cNvSpPr txBox="1"/>
          <p:nvPr>
            <p:ph type="subTitle" idx="30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1" name="Google Shape;211;p10"/>
          <p:cNvSpPr txBox="1"/>
          <p:nvPr>
            <p:ph type="subTitle" idx="31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None/>
              <a:defRPr sz="8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212" name="Google Shape;212;p10"/>
          <p:cNvCxnSpPr/>
          <p:nvPr/>
        </p:nvCxnSpPr>
        <p:spPr>
          <a:xfrm>
            <a:off x="6773750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p10"/>
          <p:cNvCxnSpPr/>
          <p:nvPr/>
        </p:nvCxnSpPr>
        <p:spPr>
          <a:xfrm>
            <a:off x="8623975" y="-200"/>
            <a:ext cx="0" cy="3351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4" name="Google Shape;214;p10"/>
          <p:cNvSpPr txBox="1"/>
          <p:nvPr>
            <p:ph type="title" idx="32"/>
          </p:nvPr>
        </p:nvSpPr>
        <p:spPr>
          <a:xfrm>
            <a:off x="5731300" y="3374175"/>
            <a:ext cx="2891400" cy="632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SemiBold"/>
              <a:buNone/>
              <a:defRPr sz="1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215" name="Google Shape;215;p10"/>
          <p:cNvSpPr txBox="1"/>
          <p:nvPr>
            <p:ph type="title" idx="33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4" Type="http://schemas.openxmlformats.org/officeDocument/2006/relationships/theme" Target="../theme/theme1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body" idx="1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369300"/>
            <a:ext cx="64803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1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hyperlink" Target="https://github.com/LOFAR-VLBI/VLBI-cw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84"/>
          <p:cNvSpPr txBox="1"/>
          <p:nvPr>
            <p:ph type="title"/>
          </p:nvPr>
        </p:nvSpPr>
        <p:spPr>
          <a:xfrm>
            <a:off x="521800" y="1251350"/>
            <a:ext cx="8100900" cy="15315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-GB" sz="5030">
                <a:latin typeface="Asap Symbol" panose="020F0504030202060203" charset="0"/>
                <a:cs typeface="Asap Symbol" panose="020F0504030202060203" charset="0"/>
              </a:rPr>
              <a:t>Orchestrating low-frequency VLBI on LOFAR scales</a:t>
            </a:r>
            <a:endParaRPr lang="en-GB" sz="5030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456" name="Google Shape;1456;p84"/>
          <p:cNvSpPr txBox="1"/>
          <p:nvPr>
            <p:ph type="subTitle" idx="1"/>
          </p:nvPr>
        </p:nvSpPr>
        <p:spPr>
          <a:xfrm>
            <a:off x="521970" y="2583180"/>
            <a:ext cx="8100695" cy="102616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sz="1200">
                <a:latin typeface="Spectral" panose="02020502060000000000" charset="0"/>
                <a:cs typeface="Spectral" panose="02020502060000000000" charset="0"/>
              </a:rPr>
              <a:t>Frits Sweijen</a:t>
            </a:r>
            <a:endParaRPr lang="en-GB" sz="1200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sz="1200">
                <a:latin typeface="Spectral" panose="02020502060000000000" charset="0"/>
                <a:cs typeface="Spectral" panose="02020502060000000000" charset="0"/>
              </a:rPr>
              <a:t>Durham University</a:t>
            </a:r>
            <a:endParaRPr lang="en-GB" sz="1200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Spectral" panose="02020502060000000000" charset="0"/>
                <a:cs typeface="Spectral" panose="02020502060000000000" charset="0"/>
              </a:rPr>
              <a:t>21–25 Oct 2025</a:t>
            </a:r>
            <a:endParaRPr lang="en-GB" sz="1200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sz="1200">
                <a:latin typeface="Spectral" panose="02020502060000000000" charset="0"/>
                <a:cs typeface="Spectral" panose="02020502060000000000" charset="0"/>
              </a:rPr>
              <a:t>Veras gräsmatta, Chalmers, Gothenburg</a:t>
            </a:r>
            <a:endParaRPr lang="en-GB" sz="1200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457" name="Google Shape;1457;p84"/>
          <p:cNvSpPr txBox="1"/>
          <p:nvPr>
            <p:ph type="subTitle" idx="2"/>
          </p:nvPr>
        </p:nvSpPr>
        <p:spPr>
          <a:xfrm>
            <a:off x="518400" y="3609525"/>
            <a:ext cx="6710400" cy="10101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altLang="en-GB" b="1">
                <a:latin typeface="Spectral" panose="02020502060000000000" charset="0"/>
                <a:cs typeface="Spectral" panose="02020502060000000000" charset="0"/>
              </a:rPr>
              <a:t>Collaborators</a:t>
            </a:r>
            <a:endParaRPr lang="en-US" altLang="en-GB" b="1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 altLang="en-GB">
                <a:latin typeface="Spectral" panose="02020502060000000000" charset="0"/>
                <a:cs typeface="Spectral" panose="02020502060000000000" charset="0"/>
              </a:rPr>
              <a:t>Emmy Escott, Christian Groeneveld, Neal Jackson, Jurjen de Jong, Vijay Mahatma, Leah Morabito, James Petley, Roland Timmerman, Reinout van Weeren, Matthijs van der Wild and many others in the LOFAR-VLBI working group</a:t>
            </a:r>
            <a:endParaRPr lang="en-US" altLang="en-GB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458" name="Google Shape;1458;p84"/>
          <p:cNvSpPr txBox="1"/>
          <p:nvPr>
            <p:ph type="subTitle" idx="3"/>
          </p:nvPr>
        </p:nvSpPr>
        <p:spPr>
          <a:xfrm>
            <a:off x="3171350" y="11075"/>
            <a:ext cx="40575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</a:p>
        </p:txBody>
      </p:sp>
      <p:sp>
        <p:nvSpPr>
          <p:cNvPr id="1459" name="Google Shape;1459;p84"/>
          <p:cNvSpPr txBox="1"/>
          <p:nvPr>
            <p:ph type="subTitle" idx="4"/>
          </p:nvPr>
        </p:nvSpPr>
        <p:spPr>
          <a:xfrm>
            <a:off x="7228800" y="11075"/>
            <a:ext cx="13938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</a:p>
        </p:txBody>
      </p:sp>
      <p:pic>
        <p:nvPicPr>
          <p:cNvPr id="2" name="Picture 1" descr="Durham_University_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1385" y="3844925"/>
            <a:ext cx="1308735" cy="539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92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Common Workflow Language</a:t>
            </a:r>
            <a:endParaRPr sz="2800" b="1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587" name="Google Shape;1587;p9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88" name="Google Shape;1588;p92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89" name="Google Shape;1589;p92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</a:t>
            </a:r>
            <a:r>
              <a:rPr lang="en-US" altLang="en-GB"/>
              <a:t>22nd</a:t>
            </a:r>
            <a:r>
              <a:rPr lang="en-GB"/>
              <a:t>, 2025 // Chalmers, Gothenburg</a:t>
            </a:r>
            <a:endParaRPr lang="en-GB"/>
          </a:p>
        </p:txBody>
      </p:sp>
      <p:pic>
        <p:nvPicPr>
          <p:cNvPr id="1590" name="Google Shape;1590;p92"/>
          <p:cNvPicPr preferRelativeResize="0"/>
          <p:nvPr/>
        </p:nvPicPr>
        <p:blipFill rotWithShape="1">
          <a:blip r:embed="rId1"/>
          <a:srcRect l="24339" t="17412" r="20706" b="22317"/>
          <a:stretch>
            <a:fillRect/>
          </a:stretch>
        </p:blipFill>
        <p:spPr>
          <a:xfrm>
            <a:off x="7627083" y="844899"/>
            <a:ext cx="1516918" cy="95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p92"/>
          <p:cNvSpPr txBox="1"/>
          <p:nvPr/>
        </p:nvSpPr>
        <p:spPr>
          <a:xfrm>
            <a:off x="607695" y="927735"/>
            <a:ext cx="4528185" cy="398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A </a:t>
            </a: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declarative language</a:t>
            </a: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to describe </a:t>
            </a: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inputs and outputs of “steps”</a:t>
            </a: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Per-step resource requirements</a:t>
            </a: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Supports </a:t>
            </a: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containerised execution (Docker or Apptainer)</a:t>
            </a: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Used across many science areas</a:t>
            </a: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Open standard</a:t>
            </a:r>
            <a:endParaRPr lang="en-US" alt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" name="Text Box 0"/>
          <p:cNvSpPr txBox="1"/>
          <p:nvPr/>
        </p:nvSpPr>
        <p:spPr>
          <a:xfrm>
            <a:off x="5135880" y="845185"/>
            <a:ext cx="4008120" cy="4076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class: CommandLineTool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cwlVersion: v1.2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id: aoflagging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label: AOflagger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doc: Runs the AO-flagging module of DP3.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baseCommand: aoflagger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inputs: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- id: msin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type: Directory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inputBinding: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  position: 0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doc: Data to be processed in MeasurementSet format.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outputs: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id: msout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doc: Output MeasurementSet.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type: Directory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outputBinding: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glob: $(inputs.msin.basename)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requirements: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class: InitialWorkDirRequirement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listing: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- entry: $(inputs.msin)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    writable: true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class: ShellCommandRequirement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class: InlineJavascriptRequirement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class: ResourceRequirement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coresMin: 6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ramMin: $(inputs.memory)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hints: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- class: DockerRequirement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    dockerPull: vlbi-cwl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stdout: aoflag.log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  <a:p>
            <a:r>
              <a:rPr lang="en-US" sz="700">
                <a:latin typeface="Adwaita Mono" panose="02000509030000000004" charset="0"/>
                <a:cs typeface="Adwaita Mono" panose="02000509030000000004" charset="0"/>
              </a:rPr>
              <a:t>stderr: aoflag_err.log</a:t>
            </a:r>
            <a:endParaRPr lang="en-US" sz="700">
              <a:latin typeface="Adwaita Mono" panose="02000509030000000004" charset="0"/>
              <a:cs typeface="Adwaita Mono" panose="020005090300000000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91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An end-to-end pipeline</a:t>
            </a:r>
            <a:endParaRPr sz="2800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576" name="Google Shape;1576;p91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77" name="Google Shape;1577;p91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78" name="Google Shape;1578;p91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10th, 2025 // Chalmers, Gothenburg</a:t>
            </a:r>
            <a:endParaRPr lang="en-GB"/>
          </a:p>
        </p:txBody>
      </p:sp>
      <p:sp>
        <p:nvSpPr>
          <p:cNvPr id="1579" name="Google Shape;1579;p91"/>
          <p:cNvSpPr txBox="1"/>
          <p:nvPr/>
        </p:nvSpPr>
        <p:spPr>
          <a:xfrm>
            <a:off x="607625" y="927875"/>
            <a:ext cx="80151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PILOT - P</a:t>
            </a: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ipeline for the </a:t>
            </a: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</a:t>
            </a: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nternational </a:t>
            </a: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LO</a:t>
            </a: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FAR </a:t>
            </a: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T</a:t>
            </a: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elescope</a:t>
            </a:r>
            <a:b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</a:br>
            <a:r>
              <a:rPr lang="en-GB" sz="1800" u="sng">
                <a:solidFill>
                  <a:srgbClr val="4A86E8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  <a:hlinkClick r:id="rId1"/>
              </a:rPr>
              <a:t>https://github.com/LOFAR-VLBI/VLBI-cwl</a:t>
            </a:r>
            <a:br>
              <a:rPr lang="en-GB" sz="1800">
                <a:solidFill>
                  <a:srgbClr val="4A86E8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</a:b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van der Wild in prep.</a:t>
            </a:r>
            <a:endParaRPr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80" name="Google Shape;1580;p91"/>
          <p:cNvSpPr txBox="1"/>
          <p:nvPr/>
        </p:nvSpPr>
        <p:spPr>
          <a:xfrm>
            <a:off x="607625" y="2088000"/>
            <a:ext cx="8307900" cy="28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Common Workflow Language as “definition glue”</a:t>
            </a:r>
            <a:endParaRPr lang="en-GB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Toil CWL runner for easy exploitation of Slurm clusters</a:t>
            </a: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pic>
        <p:nvPicPr>
          <p:cNvPr id="240" name="Google Shape;240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958965" y="927735"/>
            <a:ext cx="1663700" cy="124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969125" y="2171065"/>
            <a:ext cx="1653540" cy="1068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1;p92"/>
          <p:cNvSpPr txBox="1"/>
          <p:nvPr/>
        </p:nvSpPr>
        <p:spPr>
          <a:xfrm>
            <a:off x="607695" y="927735"/>
            <a:ext cx="8015605" cy="398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Varying levels of parallelism throughout processing</a:t>
            </a: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</a:b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Individual resource requirement can be scheduled efficiently with Toil</a:t>
            </a:r>
            <a:endParaRPr lang="en-US" sz="18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86" name="Google Shape;1586;p92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Common Workflow Language</a:t>
            </a:r>
            <a:endParaRPr sz="2800" b="1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587" name="Google Shape;1587;p92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88" name="Google Shape;1588;p92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89" name="Google Shape;1589;p92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10th, 2025 // Chalmers, Gothenburg</a:t>
            </a:r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07695" y="1274866"/>
            <a:ext cx="7931150" cy="1547709"/>
            <a:chOff x="295" y="1817"/>
            <a:chExt cx="13849" cy="3210"/>
          </a:xfrm>
        </p:grpSpPr>
        <p:sp>
          <p:nvSpPr>
            <p:cNvPr id="313" name="Google Shape;313;p34"/>
            <p:cNvSpPr/>
            <p:nvPr/>
          </p:nvSpPr>
          <p:spPr>
            <a:xfrm>
              <a:off x="3232" y="2008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4" name="Google Shape;314;p34"/>
            <p:cNvSpPr txBox="1"/>
            <p:nvPr/>
          </p:nvSpPr>
          <p:spPr>
            <a:xfrm>
              <a:off x="3391" y="1817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combined 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operations</a:t>
              </a:r>
              <a:r>
                <a:rPr lang="en-US" sz="1200" b="1">
                  <a:solidFill>
                    <a:schemeClr val="accent5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operations</a:t>
              </a:r>
              <a:endParaRPr lang="en-US" sz="1200" b="1">
                <a:solidFill>
                  <a:schemeClr val="accent5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355" y="2784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band 1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355" y="3117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band 2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3355" y="3477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band 3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3355" y="4516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band 24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19" name="Google Shape;319;p34"/>
            <p:cNvSpPr txBox="1"/>
            <p:nvPr/>
          </p:nvSpPr>
          <p:spPr>
            <a:xfrm rot="5400000">
              <a:off x="3911" y="3787"/>
              <a:ext cx="835" cy="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…..</a:t>
              </a:r>
              <a:endParaRPr lang="en-US" sz="1800" b="1">
                <a:solidFill>
                  <a:schemeClr val="dk2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295" y="2008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398" y="283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subband 1</a:t>
              </a:r>
              <a:endParaRPr lang="en-US" sz="1100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398" y="319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subband 2</a:t>
              </a:r>
              <a:endParaRPr lang="en-US" sz="1100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98" y="355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subband 3</a:t>
              </a:r>
              <a:endParaRPr lang="en-US" sz="1100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398" y="451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subband 231</a:t>
              </a:r>
              <a:endParaRPr lang="en-US" sz="1100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5" name="Google Shape;325;p34"/>
            <p:cNvSpPr txBox="1"/>
            <p:nvPr/>
          </p:nvSpPr>
          <p:spPr>
            <a:xfrm rot="5400000">
              <a:off x="893" y="3801"/>
              <a:ext cx="835" cy="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…..</a:t>
              </a:r>
              <a:endParaRPr lang="en-US" sz="1800">
                <a:solidFill>
                  <a:schemeClr val="dk2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27" name="Google Shape;327;p34"/>
            <p:cNvCxnSpPr>
              <a:stCxn id="320" idx="3"/>
              <a:endCxn id="313" idx="1"/>
            </p:cNvCxnSpPr>
            <p:nvPr/>
          </p:nvCxnSpPr>
          <p:spPr>
            <a:xfrm>
              <a:off x="236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28" name="Google Shape;328;p34"/>
            <p:cNvSpPr/>
            <p:nvPr/>
          </p:nvSpPr>
          <p:spPr>
            <a:xfrm>
              <a:off x="6171" y="2043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29" name="Google Shape;329;p34"/>
            <p:cNvSpPr txBox="1"/>
            <p:nvPr/>
          </p:nvSpPr>
          <p:spPr>
            <a:xfrm>
              <a:off x="6330" y="2008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full-band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6294" y="3384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 dataset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31" name="Google Shape;331;p34"/>
            <p:cNvCxnSpPr/>
            <p:nvPr/>
          </p:nvCxnSpPr>
          <p:spPr>
            <a:xfrm>
              <a:off x="530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2" name="Google Shape;332;p34"/>
            <p:cNvCxnSpPr/>
            <p:nvPr/>
          </p:nvCxnSpPr>
          <p:spPr>
            <a:xfrm>
              <a:off x="826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33" name="Google Shape;333;p34"/>
            <p:cNvGrpSpPr/>
            <p:nvPr/>
          </p:nvGrpSpPr>
          <p:grpSpPr>
            <a:xfrm>
              <a:off x="446" y="1859"/>
              <a:ext cx="10777" cy="3158"/>
              <a:chOff x="-4883383" y="2143875"/>
              <a:chExt cx="6843158" cy="2005575"/>
            </a:xfrm>
          </p:grpSpPr>
          <p:sp>
            <p:nvSpPr>
              <p:cNvPr id="334" name="Google Shape;334;p34"/>
              <p:cNvSpPr/>
              <p:nvPr/>
            </p:nvSpPr>
            <p:spPr>
              <a:xfrm>
                <a:off x="644575" y="2265750"/>
                <a:ext cx="1315200" cy="18837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35" name="Google Shape;335;p34"/>
              <p:cNvSpPr/>
              <p:nvPr/>
            </p:nvSpPr>
            <p:spPr>
              <a:xfrm>
                <a:off x="709675" y="27931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target 1</a:t>
                </a:r>
                <a:endPara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36" name="Google Shape;336;p34"/>
              <p:cNvSpPr/>
              <p:nvPr/>
            </p:nvSpPr>
            <p:spPr>
              <a:xfrm>
                <a:off x="709675" y="30217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target 2</a:t>
                </a:r>
                <a:endPara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37" name="Google Shape;337;p34"/>
              <p:cNvSpPr/>
              <p:nvPr/>
            </p:nvSpPr>
            <p:spPr>
              <a:xfrm>
                <a:off x="709675" y="32503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target 3</a:t>
                </a:r>
                <a:endPara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38" name="Google Shape;338;p34"/>
              <p:cNvSpPr/>
              <p:nvPr/>
            </p:nvSpPr>
            <p:spPr>
              <a:xfrm>
                <a:off x="709675" y="38599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target 150</a:t>
                </a:r>
                <a:endParaRPr lang="en-US" sz="1100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39" name="Google Shape;339;p34"/>
              <p:cNvSpPr txBox="1"/>
              <p:nvPr/>
            </p:nvSpPr>
            <p:spPr>
              <a:xfrm rot="5400000">
                <a:off x="1024075" y="3404375"/>
                <a:ext cx="5301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2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…..</a:t>
                </a:r>
                <a:endParaRPr lang="en-US" sz="1800" b="1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40" name="Google Shape;340;p34"/>
              <p:cNvSpPr txBox="1"/>
              <p:nvPr/>
            </p:nvSpPr>
            <p:spPr>
              <a:xfrm>
                <a:off x="755824" y="2143875"/>
                <a:ext cx="1113196" cy="622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accen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individual operations</a:t>
                </a:r>
                <a:endPara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5" name="Google Shape;340;p34"/>
              <p:cNvSpPr txBox="1"/>
              <p:nvPr/>
            </p:nvSpPr>
            <p:spPr>
              <a:xfrm>
                <a:off x="-4883383" y="2144711"/>
                <a:ext cx="1113196" cy="6221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accen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individual operations</a:t>
                </a:r>
                <a:endPara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</p:grpSp>
        <p:sp>
          <p:nvSpPr>
            <p:cNvPr id="341" name="Google Shape;341;p34"/>
            <p:cNvSpPr/>
            <p:nvPr/>
          </p:nvSpPr>
          <p:spPr>
            <a:xfrm>
              <a:off x="12073" y="2060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42" name="Google Shape;342;p34"/>
            <p:cNvSpPr txBox="1"/>
            <p:nvPr/>
          </p:nvSpPr>
          <p:spPr>
            <a:xfrm>
              <a:off x="12232" y="2026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full-band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12196" y="3402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 dataset</a:t>
              </a:r>
              <a:endParaRPr lang="en-US" sz="1100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44" name="Google Shape;344;p34"/>
            <p:cNvCxnSpPr/>
            <p:nvPr/>
          </p:nvCxnSpPr>
          <p:spPr>
            <a:xfrm>
              <a:off x="11210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620395" y="3484950"/>
            <a:ext cx="7931723" cy="1535360"/>
            <a:chOff x="295" y="1815"/>
            <a:chExt cx="13849" cy="3211"/>
          </a:xfrm>
        </p:grpSpPr>
        <p:sp>
          <p:nvSpPr>
            <p:cNvPr id="351" name="Google Shape;351;p35"/>
            <p:cNvSpPr/>
            <p:nvPr/>
          </p:nvSpPr>
          <p:spPr>
            <a:xfrm>
              <a:off x="3232" y="2008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2" name="Google Shape;352;p35"/>
            <p:cNvSpPr txBox="1"/>
            <p:nvPr/>
          </p:nvSpPr>
          <p:spPr>
            <a:xfrm>
              <a:off x="3391" y="1815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combined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355" y="2784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24 cpus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355" y="3117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24 cpus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355" y="3477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24 cpus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55" y="4516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rgbClr val="E6913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24 cpus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7" name="Google Shape;357;p35"/>
            <p:cNvSpPr txBox="1"/>
            <p:nvPr/>
          </p:nvSpPr>
          <p:spPr>
            <a:xfrm rot="5400000">
              <a:off x="3911" y="3787"/>
              <a:ext cx="835" cy="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…..</a:t>
              </a:r>
              <a:endParaRPr lang="en-US" sz="1800" b="1">
                <a:solidFill>
                  <a:schemeClr val="dk2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295" y="2008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98" y="283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8 cpus</a:t>
              </a:r>
              <a:endParaRPr lang="en-US" sz="1100" i="1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398" y="319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8 cpus</a:t>
              </a:r>
              <a:endParaRPr lang="en-US" sz="1100" i="1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398" y="355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8 cpus</a:t>
              </a:r>
              <a:endParaRPr lang="en-US" sz="1100" i="1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398" y="4519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8 cpus</a:t>
              </a:r>
              <a:endParaRPr lang="en-US" sz="1100" i="1">
                <a:solidFill>
                  <a:schemeClr val="l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3" name="Google Shape;363;p35"/>
            <p:cNvSpPr txBox="1"/>
            <p:nvPr/>
          </p:nvSpPr>
          <p:spPr>
            <a:xfrm rot="5400000">
              <a:off x="893" y="3801"/>
              <a:ext cx="835" cy="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…..</a:t>
              </a:r>
              <a:endParaRPr lang="en-US" sz="1800" b="1">
                <a:solidFill>
                  <a:schemeClr val="dk2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4" name="Google Shape;364;p35"/>
            <p:cNvSpPr txBox="1"/>
            <p:nvPr/>
          </p:nvSpPr>
          <p:spPr>
            <a:xfrm>
              <a:off x="469" y="1867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individual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65" name="Google Shape;365;p35"/>
            <p:cNvCxnSpPr>
              <a:stCxn id="358" idx="3"/>
              <a:endCxn id="351" idx="1"/>
            </p:cNvCxnSpPr>
            <p:nvPr/>
          </p:nvCxnSpPr>
          <p:spPr>
            <a:xfrm>
              <a:off x="236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66" name="Google Shape;366;p35"/>
            <p:cNvSpPr/>
            <p:nvPr/>
          </p:nvSpPr>
          <p:spPr>
            <a:xfrm>
              <a:off x="6171" y="2043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7" name="Google Shape;367;p35"/>
            <p:cNvSpPr txBox="1"/>
            <p:nvPr/>
          </p:nvSpPr>
          <p:spPr>
            <a:xfrm>
              <a:off x="6330" y="2008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full-band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6294" y="3384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2TB memory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69" name="Google Shape;369;p35"/>
            <p:cNvCxnSpPr/>
            <p:nvPr/>
          </p:nvCxnSpPr>
          <p:spPr>
            <a:xfrm>
              <a:off x="530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0" name="Google Shape;370;p35"/>
            <p:cNvCxnSpPr/>
            <p:nvPr/>
          </p:nvCxnSpPr>
          <p:spPr>
            <a:xfrm>
              <a:off x="8266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71" name="Google Shape;371;p35"/>
            <p:cNvGrpSpPr/>
            <p:nvPr/>
          </p:nvGrpSpPr>
          <p:grpSpPr>
            <a:xfrm>
              <a:off x="9152" y="1908"/>
              <a:ext cx="2071" cy="3109"/>
              <a:chOff x="644575" y="2175253"/>
              <a:chExt cx="1315200" cy="1974197"/>
            </a:xfrm>
          </p:grpSpPr>
          <p:sp>
            <p:nvSpPr>
              <p:cNvPr id="372" name="Google Shape;372;p35"/>
              <p:cNvSpPr/>
              <p:nvPr/>
            </p:nvSpPr>
            <p:spPr>
              <a:xfrm>
                <a:off x="644575" y="2265750"/>
                <a:ext cx="1315200" cy="18837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3" name="Google Shape;373;p35"/>
              <p:cNvSpPr/>
              <p:nvPr/>
            </p:nvSpPr>
            <p:spPr>
              <a:xfrm>
                <a:off x="709675" y="27931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i="1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64 cpus</a:t>
                </a:r>
                <a:endPara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4" name="Google Shape;374;p35"/>
              <p:cNvSpPr/>
              <p:nvPr/>
            </p:nvSpPr>
            <p:spPr>
              <a:xfrm>
                <a:off x="709675" y="30217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i="1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64 cpus</a:t>
                </a:r>
                <a:endPara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5" name="Google Shape;375;p35"/>
              <p:cNvSpPr/>
              <p:nvPr/>
            </p:nvSpPr>
            <p:spPr>
              <a:xfrm>
                <a:off x="709675" y="32503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i="1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64 cpus</a:t>
                </a:r>
                <a:endPara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6" name="Google Shape;376;p35"/>
              <p:cNvSpPr/>
              <p:nvPr/>
            </p:nvSpPr>
            <p:spPr>
              <a:xfrm>
                <a:off x="709675" y="3859925"/>
                <a:ext cx="1158900" cy="162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i="1">
                    <a:solidFill>
                      <a:schemeClr val="l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64 cpus</a:t>
                </a:r>
                <a:endParaRPr lang="en-US" sz="1100" i="1">
                  <a:solidFill>
                    <a:schemeClr val="l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7" name="Google Shape;377;p35"/>
              <p:cNvSpPr txBox="1"/>
              <p:nvPr/>
            </p:nvSpPr>
            <p:spPr>
              <a:xfrm rot="5400000">
                <a:off x="1024075" y="3404375"/>
                <a:ext cx="5301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2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…..</a:t>
                </a:r>
                <a:endParaRPr lang="en-US" sz="1800" b="1">
                  <a:solidFill>
                    <a:schemeClr val="dk2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  <p:sp>
            <p:nvSpPr>
              <p:cNvPr id="378" name="Google Shape;378;p35"/>
              <p:cNvSpPr txBox="1"/>
              <p:nvPr/>
            </p:nvSpPr>
            <p:spPr>
              <a:xfrm>
                <a:off x="755823" y="2175253"/>
                <a:ext cx="1113187" cy="6164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accent1"/>
                    </a:solidFill>
                    <a:latin typeface="Spectral" panose="02020502060000000000" charset="0"/>
                    <a:ea typeface="Lato"/>
                    <a:cs typeface="Spectral" panose="02020502060000000000" charset="0"/>
                    <a:sym typeface="Lato"/>
                  </a:rPr>
                  <a:t>individual operations</a:t>
                </a:r>
                <a:endPara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endParaRPr>
              </a:p>
            </p:txBody>
          </p:sp>
        </p:grpSp>
        <p:sp>
          <p:nvSpPr>
            <p:cNvPr id="379" name="Google Shape;379;p35"/>
            <p:cNvSpPr/>
            <p:nvPr/>
          </p:nvSpPr>
          <p:spPr>
            <a:xfrm>
              <a:off x="12073" y="2060"/>
              <a:ext cx="2071" cy="2966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80" name="Google Shape;380;p35"/>
            <p:cNvSpPr txBox="1"/>
            <p:nvPr/>
          </p:nvSpPr>
          <p:spPr>
            <a:xfrm>
              <a:off x="12232" y="2026"/>
              <a:ext cx="1753" cy="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accent1"/>
                  </a:solidFill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full-band operations</a:t>
              </a:r>
              <a:endParaRPr lang="en-US" sz="1200" b="1">
                <a:solidFill>
                  <a:schemeClr val="accent1"/>
                </a:solidFill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12196" y="3402"/>
              <a:ext cx="1825" cy="25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latin typeface="Spectral" panose="02020502060000000000" charset="0"/>
                  <a:ea typeface="Lato"/>
                  <a:cs typeface="Spectral" panose="02020502060000000000" charset="0"/>
                  <a:sym typeface="Lato"/>
                </a:rPr>
                <a:t>2TB memory</a:t>
              </a:r>
              <a:endParaRPr lang="en-US" sz="1100" i="1">
                <a:latin typeface="Spectral" panose="02020502060000000000" charset="0"/>
                <a:ea typeface="Lato"/>
                <a:cs typeface="Spectral" panose="02020502060000000000" charset="0"/>
                <a:sym typeface="Lato"/>
              </a:endParaRPr>
            </a:p>
          </p:txBody>
        </p:sp>
        <p:cxnSp>
          <p:nvCxnSpPr>
            <p:cNvPr id="382" name="Google Shape;382;p35"/>
            <p:cNvCxnSpPr/>
            <p:nvPr/>
          </p:nvCxnSpPr>
          <p:spPr>
            <a:xfrm>
              <a:off x="11210" y="3491"/>
              <a:ext cx="866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11"/>
          <p:cNvSpPr/>
          <p:nvPr>
            <p:ph type="title"/>
          </p:nvPr>
        </p:nvSpPr>
        <p:spPr/>
        <p:txBody>
          <a:bodyPr/>
          <a:p>
            <a:r>
              <a:rPr 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Large-scale orchestration</a:t>
            </a:r>
            <a:endParaRPr lang="en-US"/>
          </a:p>
        </p:txBody>
      </p:sp>
      <p:sp>
        <p:nvSpPr>
          <p:cNvPr id="13" name="Subtitle 12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14" name="Subtitle 13"/>
          <p:cNvSpPr/>
          <p:nvPr>
            <p:ph type="subTitle" idx="2"/>
          </p:nvPr>
        </p:nvSpPr>
        <p:spPr/>
        <p:txBody>
          <a:bodyPr/>
          <a:p>
            <a:endParaRPr lang="en-US"/>
          </a:p>
        </p:txBody>
      </p:sp>
      <p:sp>
        <p:nvSpPr>
          <p:cNvPr id="15" name="Subtitle 14"/>
          <p:cNvSpPr/>
          <p:nvPr>
            <p:ph type="subTitle" idx="3"/>
          </p:nvPr>
        </p:nvSpPr>
        <p:spPr/>
        <p:txBody>
          <a:bodyPr/>
          <a:p>
            <a:endParaRPr lang="en-US"/>
          </a:p>
        </p:txBody>
      </p:sp>
      <p:pic>
        <p:nvPicPr>
          <p:cNvPr id="17" name="Picture 16" descr="cwl_orchestr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" y="983615"/>
            <a:ext cx="8106410" cy="3683635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2522220" y="4667250"/>
            <a:ext cx="41021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>
                <a:latin typeface="Spectral" panose="02020502060000000000" charset="0"/>
                <a:cs typeface="Spectral" panose="02020502060000000000" charset="0"/>
              </a:rPr>
              <a:t>Image credit: CWL documentation</a:t>
            </a:r>
            <a:endParaRPr lang="en-US" sz="1200">
              <a:latin typeface="Spectral" panose="02020502060000000000" charset="0"/>
              <a:cs typeface="Spectral" panose="02020502060000000000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85"/>
          <p:cNvSpPr txBox="1"/>
          <p:nvPr>
            <p:ph type="title"/>
          </p:nvPr>
        </p:nvSpPr>
        <p:spPr>
          <a:xfrm>
            <a:off x="544830" y="334645"/>
            <a:ext cx="6228080" cy="528955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but.... it’s complicated and expensive!</a:t>
            </a:r>
            <a:endParaRPr lang="en-US" altLang="en-GB" sz="2800" b="1">
              <a:solidFill>
                <a:schemeClr val="accent1"/>
              </a:solidFill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1466" name="Google Shape;1466;p85"/>
          <p:cNvSpPr txBox="1"/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October 10th, 2025 // Chalmers, Gothenburg</a:t>
            </a:r>
            <a:endParaRPr lang="en-GB"/>
          </a:p>
        </p:txBody>
      </p:sp>
      <p:sp>
        <p:nvSpPr>
          <p:cNvPr id="1467" name="Google Shape;1467;p85"/>
          <p:cNvSpPr txBox="1"/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Frits Sweijen</a:t>
            </a:r>
            <a:endParaRPr lang="en-GB"/>
          </a:p>
        </p:txBody>
      </p:sp>
      <p:sp>
        <p:nvSpPr>
          <p:cNvPr id="25" name="Subtitle 24"/>
          <p:cNvSpPr/>
          <p:nvPr>
            <p:ph type="subTitle" idx="1"/>
          </p:nvPr>
        </p:nvSpPr>
        <p:spPr/>
        <p:txBody>
          <a:bodyPr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International VLBI Technology Workshop</a:t>
            </a:r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83705" y="386080"/>
            <a:ext cx="2359660" cy="2369820"/>
            <a:chOff x="10683" y="4368"/>
            <a:chExt cx="3716" cy="37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683" y="4368"/>
              <a:ext cx="3717" cy="3732"/>
            </a:xfrm>
            <a:prstGeom prst="rect">
              <a:avLst/>
            </a:prstGeom>
          </p:spPr>
        </p:pic>
        <p:sp>
          <p:nvSpPr>
            <p:cNvPr id="26" name="Text Box 25"/>
            <p:cNvSpPr txBox="1"/>
            <p:nvPr/>
          </p:nvSpPr>
          <p:spPr>
            <a:xfrm rot="16200000">
              <a:off x="11010" y="6139"/>
              <a:ext cx="183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>
                  <a:latin typeface="Spectral" panose="02020502060000000000" charset="0"/>
                  <a:cs typeface="Spectral" panose="02020502060000000000" charset="0"/>
                </a:rPr>
                <a:t>extrapolated</a:t>
              </a:r>
              <a:endParaRPr lang="en-US">
                <a:latin typeface="Spectral" panose="02020502060000000000" charset="0"/>
                <a:cs typeface="Spectral" panose="02020502060000000000" charset="0"/>
              </a:endParaRPr>
            </a:p>
          </p:txBody>
        </p:sp>
      </p:grpSp>
      <p:pic>
        <p:nvPicPr>
          <p:cNvPr id="30" name="Picture 29" descr="LOFAR-VLBI roadmap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" y="863600"/>
            <a:ext cx="6238875" cy="4279900"/>
          </a:xfrm>
          <a:prstGeom prst="rect">
            <a:avLst/>
          </a:prstGeom>
        </p:spPr>
      </p:pic>
      <p:sp>
        <p:nvSpPr>
          <p:cNvPr id="32" name="Google Shape;1464;p85"/>
          <p:cNvSpPr txBox="1"/>
          <p:nvPr/>
        </p:nvSpPr>
        <p:spPr>
          <a:xfrm>
            <a:off x="6773545" y="3413760"/>
            <a:ext cx="2371090" cy="1729740"/>
          </a:xfrm>
          <a:prstGeom prst="rect">
            <a:avLst/>
          </a:prstGeom>
          <a:noFill/>
          <a:ln>
            <a:noFill/>
          </a:ln>
        </p:spPr>
        <p:txBody>
          <a:bodyPr wrap="square" lIns="2743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 b="0" i="0" u="none" strike="noStrike" cap="non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400">
                <a:solidFill>
                  <a:schemeClr val="bg1"/>
                </a:solidFill>
                <a:latin typeface="Spectral" panose="02020502060000000000" charset="0"/>
                <a:ea typeface="Inter"/>
                <a:cs typeface="Spectral" panose="02020502060000000000" charset="0"/>
                <a:sym typeface="Inter"/>
              </a:rPr>
              <a:t>120,000 core hours per observation is still </a:t>
            </a:r>
            <a:r>
              <a:rPr lang="en-US" altLang="en-GB" sz="1400" b="1">
                <a:solidFill>
                  <a:schemeClr val="bg1"/>
                </a:solidFill>
                <a:latin typeface="Spectral" panose="02020502060000000000" charset="0"/>
                <a:ea typeface="Inter"/>
                <a:cs typeface="Spectral" panose="02020502060000000000" charset="0"/>
                <a:sym typeface="Inter"/>
              </a:rPr>
              <a:t>156 days on 32 cores!</a:t>
            </a:r>
            <a:endParaRPr lang="en-US" altLang="en-GB" sz="1400" b="1">
              <a:solidFill>
                <a:schemeClr val="bg1"/>
              </a:solidFill>
              <a:latin typeface="Spectral" panose="02020502060000000000" charset="0"/>
              <a:ea typeface="Inter"/>
              <a:cs typeface="Spectral" panose="02020502060000000000" charset="0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1400" b="1">
              <a:solidFill>
                <a:schemeClr val="bg1"/>
              </a:solidFill>
              <a:latin typeface="Spectral" panose="02020502060000000000" charset="0"/>
              <a:ea typeface="Inter"/>
              <a:cs typeface="Spectral" panose="02020502060000000000" charset="0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400" b="1">
                <a:solidFill>
                  <a:schemeClr val="bg1"/>
                </a:solidFill>
                <a:latin typeface="Spectral" panose="02020502060000000000" charset="0"/>
                <a:ea typeface="Inter"/>
                <a:cs typeface="Spectral" panose="02020502060000000000" charset="0"/>
                <a:sym typeface="Inter"/>
              </a:rPr>
              <a:t>Furter optimisation still needed</a:t>
            </a:r>
            <a:endParaRPr lang="en-US" altLang="en-GB" sz="1400" b="1">
              <a:solidFill>
                <a:schemeClr val="bg1"/>
              </a:solidFill>
              <a:latin typeface="Spectral" panose="02020502060000000000" charset="0"/>
              <a:ea typeface="Inter"/>
              <a:cs typeface="Spectral" panose="02020502060000000000" charset="0"/>
              <a:sym typeface="Inter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6995795" y="2755900"/>
            <a:ext cx="19367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000">
                <a:solidFill>
                  <a:schemeClr val="bg1"/>
                </a:solidFill>
                <a:latin typeface="Spectral" panose="02020502060000000000" charset="0"/>
                <a:cs typeface="Spectral" panose="02020502060000000000" charset="0"/>
              </a:rPr>
              <a:t>Image credit: Jurjen de Jong</a:t>
            </a:r>
            <a:endParaRPr lang="en-US" sz="1000">
              <a:solidFill>
                <a:schemeClr val="bg1"/>
              </a:solidFill>
              <a:latin typeface="Spectral" panose="02020502060000000000" charset="0"/>
              <a:cs typeface="Spectral" panose="02020502060000000000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93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Summarising &amp; what’s next?</a:t>
            </a:r>
            <a:endParaRPr sz="2800" b="1"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1597" name="Google Shape;1597;p93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98" name="Google Shape;1598;p93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99" name="Google Shape;1599;p93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10th, 2025 // Chalmers, Gothenburg</a:t>
            </a:r>
            <a:endParaRPr lang="en-GB"/>
          </a:p>
        </p:txBody>
      </p:sp>
      <p:sp>
        <p:nvSpPr>
          <p:cNvPr id="1600" name="Google Shape;1600;p93"/>
          <p:cNvSpPr txBox="1"/>
          <p:nvPr/>
        </p:nvSpPr>
        <p:spPr>
          <a:xfrm>
            <a:off x="607625" y="927875"/>
            <a:ext cx="8015100" cy="3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This talk</a:t>
            </a:r>
            <a:endParaRPr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US" alt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ILT VLBI pipeline is rapidly stabilising as an end-to-end pipeline</a:t>
            </a:r>
            <a:endParaRPr lang="en-US" altLang="en-GB"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US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Efficient resource usage with CWL and Toil</a:t>
            </a:r>
            <a:endParaRPr lang="en-US"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None/>
            </a:pPr>
            <a:endParaRPr sz="1600" b="1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What’s next?</a:t>
            </a:r>
            <a:endParaRPr sz="1600" b="1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Profiling and optimisation: processing is </a:t>
            </a:r>
            <a:r>
              <a:rPr lang="en-GB" sz="1600" b="1">
                <a:solidFill>
                  <a:schemeClr val="accen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stable and manageable</a:t>
            </a:r>
            <a:r>
              <a:rPr 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, but still </a:t>
            </a:r>
            <a:r>
              <a:rPr lang="en-GB" sz="1600" b="1">
                <a:solidFill>
                  <a:schemeClr val="accen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computationally expensive</a:t>
            </a:r>
            <a:r>
              <a:rPr 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(see also next talk by Jurjen)</a:t>
            </a:r>
            <a:endParaRPr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Italy and Bulgaria stations will join with LOFAR2.0, creating baselines up to </a:t>
            </a:r>
            <a:r>
              <a:rPr lang="en-GB" sz="1600" b="1">
                <a:solidFill>
                  <a:schemeClr val="accen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2700 km</a:t>
            </a:r>
            <a:endParaRPr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US" alt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LoTSS-HR: postage-stamp imaging of &gt;10 mJy LoTSS sources</a:t>
            </a:r>
            <a:endParaRPr lang="en-US" altLang="en-GB"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US" alt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iLoTSS: full FoV imaging high-resolution counterpart to LOTSS</a:t>
            </a:r>
            <a:endParaRPr lang="en-US" altLang="en-GB"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wun Batang"/>
              <a:buChar char="-"/>
            </a:pPr>
            <a:r>
              <a:rPr lang="en-US" altLang="en-GB" sz="1600">
                <a:solidFill>
                  <a:schemeClr val="dk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LOFAR2.0 Ultra-Deep Observation: ~3000 hours ILT imaging on EDF-N region</a:t>
            </a:r>
            <a:endParaRPr lang="en-US" altLang="en-GB" sz="1600">
              <a:solidFill>
                <a:schemeClr val="dk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94"/>
          <p:cNvSpPr txBox="1"/>
          <p:nvPr>
            <p:ph type="title"/>
          </p:nvPr>
        </p:nvSpPr>
        <p:spPr>
          <a:xfrm>
            <a:off x="521800" y="1251350"/>
            <a:ext cx="8100900" cy="15315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5030">
                <a:latin typeface="Spectral" panose="02020502060000000000" charset="0"/>
                <a:cs typeface="Spectral" panose="02020502060000000000" charset="0"/>
              </a:rPr>
              <a:t>Thank you. Questions?</a:t>
            </a:r>
            <a:endParaRPr lang="en-GB" sz="5030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606" name="Google Shape;1606;p94"/>
          <p:cNvSpPr txBox="1"/>
          <p:nvPr>
            <p:ph type="subTitle" idx="1"/>
          </p:nvPr>
        </p:nvSpPr>
        <p:spPr>
          <a:xfrm>
            <a:off x="521375" y="2782850"/>
            <a:ext cx="8100900" cy="826800"/>
          </a:xfrm>
          <a:prstGeom prst="rect">
            <a:avLst/>
          </a:prstGeom>
        </p:spPr>
        <p:txBody>
          <a:bodyPr spcFirstLastPara="1" wrap="square" lIns="274300" tIns="91425" rIns="18287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latin typeface="Spectral" panose="02020502060000000000" charset="0"/>
                <a:cs typeface="Spectral" panose="02020502060000000000" charset="0"/>
              </a:rPr>
              <a:t>Frits Sweijen</a:t>
            </a:r>
            <a:endParaRPr lang="en-GB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latin typeface="Spectral" panose="02020502060000000000" charset="0"/>
                <a:cs typeface="Spectral" panose="02020502060000000000" charset="0"/>
              </a:rPr>
              <a:t>Durham University</a:t>
            </a:r>
            <a:endParaRPr lang="en-GB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pectral" panose="02020502060000000000" charset="0"/>
                <a:cs typeface="Spectral" panose="02020502060000000000" charset="0"/>
              </a:rPr>
              <a:t>21–25 Oct 2025</a:t>
            </a:r>
            <a:endParaRPr lang="en-GB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>
                <a:latin typeface="Spectral" panose="02020502060000000000" charset="0"/>
                <a:cs typeface="Spectral" panose="02020502060000000000" charset="0"/>
              </a:rPr>
              <a:t>Veras gräsmatta, Chalmers, Gothenburg</a:t>
            </a:r>
            <a:endParaRPr lang="en-GB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607" name="Google Shape;1607;p94"/>
          <p:cNvSpPr txBox="1"/>
          <p:nvPr>
            <p:ph type="subTitle" idx="2"/>
          </p:nvPr>
        </p:nvSpPr>
        <p:spPr>
          <a:xfrm>
            <a:off x="518400" y="3609525"/>
            <a:ext cx="6710400" cy="1010100"/>
          </a:xfrm>
          <a:prstGeom prst="rect">
            <a:avLst/>
          </a:prstGeom>
        </p:spPr>
        <p:txBody>
          <a:bodyPr spcFirstLastPara="1" wrap="square" lIns="274300" tIns="91425" rIns="2743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pectral" panose="02020502060000000000" charset="0"/>
                <a:cs typeface="Spectral" panose="02020502060000000000" charset="0"/>
              </a:rPr>
              <a:t>Orchestrating low-frequency VLBI on LOFAR scales</a:t>
            </a:r>
            <a:endParaRPr lang="en-GB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608" name="Google Shape;1608;p94"/>
          <p:cNvSpPr txBox="1"/>
          <p:nvPr>
            <p:ph type="subTitle" idx="3"/>
          </p:nvPr>
        </p:nvSpPr>
        <p:spPr>
          <a:xfrm>
            <a:off x="3171350" y="11075"/>
            <a:ext cx="40575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</a:p>
        </p:txBody>
      </p:sp>
      <p:sp>
        <p:nvSpPr>
          <p:cNvPr id="1609" name="Google Shape;1609;p94"/>
          <p:cNvSpPr txBox="1"/>
          <p:nvPr>
            <p:ph type="subTitle" idx="4"/>
          </p:nvPr>
        </p:nvSpPr>
        <p:spPr>
          <a:xfrm>
            <a:off x="7228800" y="11075"/>
            <a:ext cx="1393800" cy="5082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Title 12"/>
          <p:cNvSpPr/>
          <p:nvPr>
            <p:ph type="title"/>
          </p:nvPr>
        </p:nvSpPr>
        <p:spPr/>
        <p:txBody>
          <a:bodyPr/>
          <a:p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Setting the scene</a:t>
            </a:r>
            <a:endParaRPr lang="en-US" altLang="en-GB" b="1">
              <a:solidFill>
                <a:schemeClr val="accent1"/>
              </a:solidFill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14" name="Subtitle 13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15" name="Subtitle 14"/>
          <p:cNvSpPr/>
          <p:nvPr>
            <p:ph type="subTitle" idx="2"/>
          </p:nvPr>
        </p:nvSpPr>
        <p:spPr/>
        <p:txBody>
          <a:bodyPr/>
          <a:p>
            <a:endParaRPr lang="en-US"/>
          </a:p>
        </p:txBody>
      </p:sp>
      <p:sp>
        <p:nvSpPr>
          <p:cNvPr id="16" name="Subtitle 15"/>
          <p:cNvSpPr/>
          <p:nvPr>
            <p:ph type="subTitle" idx="3"/>
          </p:nvPr>
        </p:nvSpPr>
        <p:spPr/>
        <p:txBody>
          <a:bodyPr/>
          <a:p>
            <a:endParaRPr lang="en-US"/>
          </a:p>
        </p:txBody>
      </p:sp>
      <p:pic>
        <p:nvPicPr>
          <p:cNvPr id="12" name="Picture 11" descr="/home/ddkq81/Documents/2025/IVTW Gothenburg/review_paper_title.pngreview_paper_titl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23875" y="845185"/>
            <a:ext cx="5358130" cy="42398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Title 19"/>
          <p:cNvSpPr/>
          <p:nvPr>
            <p:ph type="title"/>
          </p:nvPr>
        </p:nvSpPr>
        <p:spPr/>
        <p:txBody>
          <a:bodyPr/>
          <a:p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Setting the scene</a:t>
            </a:r>
            <a:endParaRPr lang="en-US"/>
          </a:p>
        </p:txBody>
      </p:sp>
      <p:sp>
        <p:nvSpPr>
          <p:cNvPr id="21" name="Subtitle 20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22" name="Subtitle 21"/>
          <p:cNvSpPr/>
          <p:nvPr>
            <p:ph type="subTitle" idx="2"/>
          </p:nvPr>
        </p:nvSpPr>
        <p:spPr/>
        <p:txBody>
          <a:bodyPr/>
          <a:p>
            <a:endParaRPr lang="en-US"/>
          </a:p>
        </p:txBody>
      </p:sp>
      <p:sp>
        <p:nvSpPr>
          <p:cNvPr id="23" name="Subtitle 22"/>
          <p:cNvSpPr/>
          <p:nvPr>
            <p:ph type="subTitle" idx="3"/>
          </p:nvPr>
        </p:nvSpPr>
        <p:spPr/>
        <p:txBody>
          <a:bodyPr/>
          <a:p>
            <a:endParaRPr lang="en-US"/>
          </a:p>
        </p:txBody>
      </p:sp>
      <p:pic>
        <p:nvPicPr>
          <p:cNvPr id="279" name="Google Shape;279;p26" descr="/home/ddkq81/en1_transp.pngen1_transp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3201260" y="1324065"/>
            <a:ext cx="2940601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6"/>
          <p:cNvPicPr preferRelativeResize="0"/>
          <p:nvPr/>
        </p:nvPicPr>
        <p:blipFill>
          <a:blip r:embed="rId2"/>
          <a:srcRect l="4404" t="1792" r="3863" b="5741"/>
          <a:stretch>
            <a:fillRect/>
          </a:stretch>
        </p:blipFill>
        <p:spPr>
          <a:xfrm>
            <a:off x="580390" y="1188720"/>
            <a:ext cx="2697480" cy="3840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5978525" y="1444625"/>
            <a:ext cx="3081655" cy="3010535"/>
            <a:chOff x="9416" y="1584"/>
            <a:chExt cx="4536" cy="4431"/>
          </a:xfrm>
        </p:grpSpPr>
        <p:pic>
          <p:nvPicPr>
            <p:cNvPr id="288" name="Google Shape;288;p26"/>
            <p:cNvPicPr preferRelativeResize="0"/>
            <p:nvPr/>
          </p:nvPicPr>
          <p:blipFill rotWithShape="1">
            <a:blip r:embed="rId3"/>
            <a:srcRect l="9" r="9"/>
            <a:stretch>
              <a:fillRect/>
            </a:stretch>
          </p:blipFill>
          <p:spPr>
            <a:xfrm>
              <a:off x="9861" y="1966"/>
              <a:ext cx="3706" cy="3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89;p26"/>
            <p:cNvPicPr preferRelativeResize="0"/>
            <p:nvPr/>
          </p:nvPicPr>
          <p:blipFill rotWithShape="1">
            <a:blip r:embed="rId4"/>
            <a:srcRect l="5237" r="5237"/>
            <a:stretch>
              <a:fillRect/>
            </a:stretch>
          </p:blipFill>
          <p:spPr>
            <a:xfrm>
              <a:off x="9416" y="1584"/>
              <a:ext cx="1167" cy="1162"/>
            </a:xfrm>
            <a:prstGeom prst="rect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3" name="Google Shape;290;p26"/>
            <p:cNvPicPr preferRelativeResize="0"/>
            <p:nvPr/>
          </p:nvPicPr>
          <p:blipFill rotWithShape="1">
            <a:blip r:embed="rId5"/>
            <a:srcRect l="2407" r="2417"/>
            <a:stretch>
              <a:fillRect/>
            </a:stretch>
          </p:blipFill>
          <p:spPr>
            <a:xfrm>
              <a:off x="12652" y="4785"/>
              <a:ext cx="1300" cy="1230"/>
            </a:xfrm>
            <a:prstGeom prst="rect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" name="Google Shape;292;p26"/>
            <p:cNvPicPr preferRelativeResize="0"/>
            <p:nvPr/>
          </p:nvPicPr>
          <p:blipFill rotWithShape="1">
            <a:blip r:embed="rId6"/>
            <a:srcRect l="7606" r="7597" b="7441"/>
            <a:stretch>
              <a:fillRect/>
            </a:stretch>
          </p:blipFill>
          <p:spPr>
            <a:xfrm>
              <a:off x="9480" y="4785"/>
              <a:ext cx="1215" cy="1230"/>
            </a:xfrm>
            <a:prstGeom prst="rect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5" name="Google Shape;293;p26"/>
            <p:cNvPicPr preferRelativeResize="0"/>
            <p:nvPr/>
          </p:nvPicPr>
          <p:blipFill rotWithShape="1">
            <a:blip r:embed="rId7"/>
            <a:srcRect l="3660" r="3669"/>
            <a:stretch>
              <a:fillRect/>
            </a:stretch>
          </p:blipFill>
          <p:spPr>
            <a:xfrm>
              <a:off x="12652" y="1706"/>
              <a:ext cx="1300" cy="1229"/>
            </a:xfrm>
            <a:prstGeom prst="rect">
              <a:avLst/>
            </a:prstGeom>
            <a:noFill/>
            <a:ln w="28575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7" name="Text Box 16"/>
          <p:cNvSpPr txBox="1"/>
          <p:nvPr/>
        </p:nvSpPr>
        <p:spPr>
          <a:xfrm>
            <a:off x="1005205" y="863600"/>
            <a:ext cx="1847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chemeClr val="accent1"/>
                </a:solidFill>
                <a:latin typeface="Spectral" panose="02020502060000000000" charset="0"/>
                <a:cs typeface="Spectral" panose="02020502060000000000" charset="0"/>
              </a:rPr>
              <a:t>Sweijen et al. 2022</a:t>
            </a:r>
            <a:endParaRPr lang="en-US" b="1">
              <a:solidFill>
                <a:schemeClr val="accent1"/>
              </a:solidFill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747770" y="861060"/>
            <a:ext cx="1847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chemeClr val="accent1"/>
                </a:solidFill>
                <a:latin typeface="Spectral" panose="02020502060000000000" charset="0"/>
                <a:cs typeface="Spectral" panose="02020502060000000000" charset="0"/>
              </a:rPr>
              <a:t>de Jong et al. 2024</a:t>
            </a:r>
            <a:endParaRPr lang="en-US" b="1">
              <a:solidFill>
                <a:schemeClr val="accent1"/>
              </a:solidFill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616065" y="866140"/>
            <a:ext cx="1847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solidFill>
                  <a:schemeClr val="accent1"/>
                </a:solidFill>
                <a:latin typeface="Spectral" panose="02020502060000000000" charset="0"/>
                <a:cs typeface="Spectral" panose="02020502060000000000" charset="0"/>
              </a:rPr>
              <a:t>Escott et al. subm.</a:t>
            </a:r>
            <a:endParaRPr lang="en-US" b="1">
              <a:solidFill>
                <a:schemeClr val="accent1"/>
              </a:solidFill>
              <a:latin typeface="Spectral" panose="02020502060000000000" charset="0"/>
              <a:cs typeface="Spectral" panose="0202050206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85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Outline</a:t>
            </a:r>
            <a:endParaRPr sz="2800" b="1">
              <a:solidFill>
                <a:schemeClr val="accent1"/>
              </a:solidFill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1465" name="Google Shape;1465;p85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466" name="Google Shape;1466;p85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467" name="Google Shape;1467;p85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468" name="Google Shape;1468;p85"/>
          <p:cNvSpPr txBox="1"/>
          <p:nvPr/>
        </p:nvSpPr>
        <p:spPr>
          <a:xfrm>
            <a:off x="607625" y="927875"/>
            <a:ext cx="8015100" cy="3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rPr>
              <a:t>VLBI with the International LOFAR Telescope</a:t>
            </a: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rPr>
              <a:t>Orchestration with the Common Workflow Language</a:t>
            </a: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rPr>
              <a:t>PILoT: an end-to-end ILT VLBI pipeline</a:t>
            </a: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rPr>
              <a:t>Future outlook &amp; developments</a:t>
            </a:r>
            <a:endParaRPr sz="2400">
              <a:solidFill>
                <a:schemeClr val="lt1"/>
              </a:solidFill>
              <a:latin typeface="Gowun Batang"/>
              <a:ea typeface="Gowun Batang"/>
              <a:cs typeface="Gowun Batang"/>
              <a:sym typeface="Gowun Batang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3" name="Google Shape;1473;p86"/>
          <p:cNvGrpSpPr/>
          <p:nvPr/>
        </p:nvGrpSpPr>
        <p:grpSpPr>
          <a:xfrm>
            <a:off x="5315850" y="1490109"/>
            <a:ext cx="3319200" cy="3319200"/>
            <a:chOff x="5049150" y="1490109"/>
            <a:chExt cx="3319200" cy="3319200"/>
          </a:xfrm>
        </p:grpSpPr>
        <p:sp>
          <p:nvSpPr>
            <p:cNvPr id="1474" name="Google Shape;1474;p86"/>
            <p:cNvSpPr/>
            <p:nvPr/>
          </p:nvSpPr>
          <p:spPr>
            <a:xfrm>
              <a:off x="5049150" y="1490109"/>
              <a:ext cx="3319200" cy="33192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5" name="Google Shape;1475;p86"/>
            <p:cNvSpPr/>
            <p:nvPr/>
          </p:nvSpPr>
          <p:spPr>
            <a:xfrm>
              <a:off x="5964000" y="3294325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6" name="Google Shape;1476;p86"/>
            <p:cNvSpPr/>
            <p:nvPr/>
          </p:nvSpPr>
          <p:spPr>
            <a:xfrm>
              <a:off x="7182050" y="2360200"/>
              <a:ext cx="335100" cy="33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7" name="Google Shape;1477;p86"/>
            <p:cNvSpPr txBox="1"/>
            <p:nvPr/>
          </p:nvSpPr>
          <p:spPr>
            <a:xfrm>
              <a:off x="5482050" y="3489625"/>
              <a:ext cx="11592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Science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target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sp>
          <p:nvSpPr>
            <p:cNvPr id="1478" name="Google Shape;1478;p86"/>
            <p:cNvSpPr txBox="1"/>
            <p:nvPr/>
          </p:nvSpPr>
          <p:spPr>
            <a:xfrm>
              <a:off x="6770000" y="1850200"/>
              <a:ext cx="11592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Phase reference</a:t>
              </a:r>
              <a:endPara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cxnSp>
          <p:nvCxnSpPr>
            <p:cNvPr id="1479" name="Google Shape;1479;p86"/>
            <p:cNvCxnSpPr/>
            <p:nvPr/>
          </p:nvCxnSpPr>
          <p:spPr>
            <a:xfrm rot="10800000" flipH="1">
              <a:off x="6158858" y="2624383"/>
              <a:ext cx="1043700" cy="711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1480" name="Google Shape;1480;p86"/>
          <p:cNvGrpSpPr/>
          <p:nvPr/>
        </p:nvGrpSpPr>
        <p:grpSpPr>
          <a:xfrm>
            <a:off x="1105950" y="1707363"/>
            <a:ext cx="3476650" cy="2780425"/>
            <a:chOff x="690425" y="1696200"/>
            <a:chExt cx="3476650" cy="2780425"/>
          </a:xfrm>
        </p:grpSpPr>
        <p:sp>
          <p:nvSpPr>
            <p:cNvPr id="1481" name="Google Shape;1481;p86"/>
            <p:cNvSpPr/>
            <p:nvPr/>
          </p:nvSpPr>
          <p:spPr>
            <a:xfrm>
              <a:off x="690425" y="3221725"/>
              <a:ext cx="1254900" cy="12549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2" name="Google Shape;1482;p86"/>
            <p:cNvSpPr/>
            <p:nvPr/>
          </p:nvSpPr>
          <p:spPr>
            <a:xfrm>
              <a:off x="2912175" y="1696200"/>
              <a:ext cx="1254900" cy="12549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3" name="Google Shape;1483;p86"/>
            <p:cNvSpPr/>
            <p:nvPr/>
          </p:nvSpPr>
          <p:spPr>
            <a:xfrm>
              <a:off x="3441975" y="2226000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4" name="Google Shape;1484;p86"/>
            <p:cNvSpPr txBox="1"/>
            <p:nvPr/>
          </p:nvSpPr>
          <p:spPr>
            <a:xfrm>
              <a:off x="738275" y="3946825"/>
              <a:ext cx="11592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Science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target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sp>
          <p:nvSpPr>
            <p:cNvPr id="1485" name="Google Shape;1485;p86"/>
            <p:cNvSpPr txBox="1"/>
            <p:nvPr/>
          </p:nvSpPr>
          <p:spPr>
            <a:xfrm>
              <a:off x="2960025" y="1700006"/>
              <a:ext cx="11592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Phase reference</a:t>
              </a:r>
              <a:endPara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cxnSp>
          <p:nvCxnSpPr>
            <p:cNvPr id="1486" name="Google Shape;1486;p86"/>
            <p:cNvCxnSpPr/>
            <p:nvPr/>
          </p:nvCxnSpPr>
          <p:spPr>
            <a:xfrm rot="10800000" flipH="1">
              <a:off x="1879491" y="2643389"/>
              <a:ext cx="1021500" cy="758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487" name="Google Shape;1487;p86"/>
            <p:cNvSpPr/>
            <p:nvPr/>
          </p:nvSpPr>
          <p:spPr>
            <a:xfrm>
              <a:off x="1220225" y="3751525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488" name="Google Shape;1488;p86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ea typeface="Inter"/>
                <a:sym typeface="Inter"/>
              </a:rPr>
              <a:t>VLBI with </a:t>
            </a:r>
            <a:r>
              <a:rPr lang="en-GB" sz="2800" b="1">
                <a:solidFill>
                  <a:schemeClr val="accent1"/>
                </a:solidFill>
                <a:ea typeface="Inter"/>
                <a:sym typeface="Inter"/>
              </a:rPr>
              <a:t>the International LOFAR Telescope</a:t>
            </a:r>
            <a:endParaRPr sz="2800"/>
          </a:p>
        </p:txBody>
      </p:sp>
      <p:sp>
        <p:nvSpPr>
          <p:cNvPr id="1489" name="Google Shape;1489;p86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490" name="Google Shape;1490;p86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491" name="Google Shape;1491;p86"/>
          <p:cNvSpPr txBox="1"/>
          <p:nvPr>
            <p:ph type="subTitle" idx="3"/>
          </p:nvPr>
        </p:nvSpPr>
        <p:spPr>
          <a:xfrm>
            <a:off x="4089700" y="6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</a:t>
            </a:r>
            <a:r>
              <a:rPr lang="en-US" altLang="en-GB"/>
              <a:t>22nd</a:t>
            </a:r>
            <a:r>
              <a:rPr lang="en-GB"/>
              <a:t>, 2025 // Chalmers, Gothenburg</a:t>
            </a:r>
            <a:endParaRPr lang="en-GB"/>
          </a:p>
        </p:txBody>
      </p:sp>
      <p:sp>
        <p:nvSpPr>
          <p:cNvPr id="1492" name="Google Shape;1492;p86"/>
          <p:cNvSpPr txBox="1"/>
          <p:nvPr>
            <p:ph type="title" idx="6"/>
          </p:nvPr>
        </p:nvSpPr>
        <p:spPr>
          <a:xfrm>
            <a:off x="1037075" y="1060375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owun Batang"/>
                <a:ea typeface="Gowun Batang"/>
                <a:cs typeface="Gowun Batang"/>
                <a:sym typeface="Gowun Batang"/>
              </a:rPr>
              <a:t>“Traditional” </a:t>
            </a:r>
            <a:r>
              <a:rPr lang="en-GB">
                <a:latin typeface="Gowun Batang"/>
                <a:ea typeface="Gowun Batang"/>
                <a:cs typeface="Gowun Batang"/>
                <a:sym typeface="Gowun Batang"/>
              </a:rPr>
              <a:t>VLBI</a:t>
            </a:r>
            <a:endParaRPr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1493" name="Google Shape;1493;p86"/>
          <p:cNvSpPr txBox="1"/>
          <p:nvPr>
            <p:ph type="title" idx="7"/>
          </p:nvPr>
        </p:nvSpPr>
        <p:spPr>
          <a:xfrm>
            <a:off x="5014225" y="1060375"/>
            <a:ext cx="3614400" cy="552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Gowun Batang"/>
                <a:ea typeface="Gowun Batang"/>
                <a:cs typeface="Gowun Batang"/>
                <a:sym typeface="Gowun Batang"/>
              </a:rPr>
              <a:t>ILT</a:t>
            </a:r>
            <a:r>
              <a:rPr lang="en-GB">
                <a:latin typeface="Gowun Batang"/>
                <a:ea typeface="Gowun Batang"/>
                <a:cs typeface="Gowun Batang"/>
                <a:sym typeface="Gowun Batang"/>
              </a:rPr>
              <a:t> VLBI</a:t>
            </a:r>
            <a:endParaRPr>
              <a:latin typeface="Gowun Batang"/>
              <a:ea typeface="Gowun Batang"/>
              <a:cs typeface="Gowun Batang"/>
              <a:sym typeface="Gowun Batang"/>
            </a:endParaRPr>
          </a:p>
        </p:txBody>
      </p:sp>
      <p:sp>
        <p:nvSpPr>
          <p:cNvPr id="1494" name="Google Shape;1494;p86"/>
          <p:cNvSpPr txBox="1"/>
          <p:nvPr/>
        </p:nvSpPr>
        <p:spPr>
          <a:xfrm rot="2710">
            <a:off x="1188950" y="2812454"/>
            <a:ext cx="1141500" cy="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arcminutes</a:t>
            </a:r>
            <a:endParaRPr lang="en-GB" sz="1200" b="1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cxnSp>
        <p:nvCxnSpPr>
          <p:cNvPr id="1495" name="Google Shape;1495;p86"/>
          <p:cNvCxnSpPr/>
          <p:nvPr/>
        </p:nvCxnSpPr>
        <p:spPr>
          <a:xfrm>
            <a:off x="1371800" y="3155503"/>
            <a:ext cx="7758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496" name="Google Shape;1496;p86"/>
          <p:cNvSpPr txBox="1"/>
          <p:nvPr/>
        </p:nvSpPr>
        <p:spPr>
          <a:xfrm rot="2710">
            <a:off x="6404712" y="4790076"/>
            <a:ext cx="11415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degrees</a:t>
            </a:r>
            <a:endParaRPr lang="en-GB" sz="1200" b="1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cxnSp>
        <p:nvCxnSpPr>
          <p:cNvPr id="1497" name="Google Shape;1497;p86"/>
          <p:cNvCxnSpPr/>
          <p:nvPr/>
        </p:nvCxnSpPr>
        <p:spPr>
          <a:xfrm>
            <a:off x="5526225" y="5064125"/>
            <a:ext cx="2849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2" name="Google Shape;1502;p87"/>
          <p:cNvGrpSpPr/>
          <p:nvPr/>
        </p:nvGrpSpPr>
        <p:grpSpPr>
          <a:xfrm>
            <a:off x="5315850" y="1490109"/>
            <a:ext cx="3319200" cy="3319200"/>
            <a:chOff x="5049150" y="1490109"/>
            <a:chExt cx="3319200" cy="3319200"/>
          </a:xfrm>
        </p:grpSpPr>
        <p:sp>
          <p:nvSpPr>
            <p:cNvPr id="1503" name="Google Shape;1503;p87"/>
            <p:cNvSpPr/>
            <p:nvPr/>
          </p:nvSpPr>
          <p:spPr>
            <a:xfrm>
              <a:off x="5049150" y="1490109"/>
              <a:ext cx="3319200" cy="33192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4" name="Google Shape;1504;p87"/>
            <p:cNvSpPr/>
            <p:nvPr/>
          </p:nvSpPr>
          <p:spPr>
            <a:xfrm>
              <a:off x="5964000" y="3294325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5" name="Google Shape;1505;p87"/>
            <p:cNvSpPr/>
            <p:nvPr/>
          </p:nvSpPr>
          <p:spPr>
            <a:xfrm>
              <a:off x="7182050" y="2360200"/>
              <a:ext cx="335100" cy="33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6" name="Google Shape;1506;p87"/>
            <p:cNvSpPr txBox="1"/>
            <p:nvPr/>
          </p:nvSpPr>
          <p:spPr>
            <a:xfrm>
              <a:off x="5482050" y="3489625"/>
              <a:ext cx="11592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Science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target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sp>
          <p:nvSpPr>
            <p:cNvPr id="1507" name="Google Shape;1507;p87"/>
            <p:cNvSpPr txBox="1"/>
            <p:nvPr/>
          </p:nvSpPr>
          <p:spPr>
            <a:xfrm>
              <a:off x="6770000" y="1850200"/>
              <a:ext cx="11592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Phase reference</a:t>
              </a:r>
              <a:endPara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cxnSp>
          <p:nvCxnSpPr>
            <p:cNvPr id="1508" name="Google Shape;1508;p87"/>
            <p:cNvCxnSpPr/>
            <p:nvPr/>
          </p:nvCxnSpPr>
          <p:spPr>
            <a:xfrm rot="10800000" flipH="1">
              <a:off x="6158858" y="2624383"/>
              <a:ext cx="1043700" cy="711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1509" name="Google Shape;1509;p87"/>
          <p:cNvGrpSpPr/>
          <p:nvPr/>
        </p:nvGrpSpPr>
        <p:grpSpPr>
          <a:xfrm>
            <a:off x="1105950" y="1707363"/>
            <a:ext cx="3476650" cy="2780425"/>
            <a:chOff x="690425" y="1696200"/>
            <a:chExt cx="3476650" cy="2780425"/>
          </a:xfrm>
        </p:grpSpPr>
        <p:sp>
          <p:nvSpPr>
            <p:cNvPr id="1510" name="Google Shape;1510;p87"/>
            <p:cNvSpPr/>
            <p:nvPr/>
          </p:nvSpPr>
          <p:spPr>
            <a:xfrm>
              <a:off x="690425" y="3221725"/>
              <a:ext cx="1254900" cy="12549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1" name="Google Shape;1511;p87"/>
            <p:cNvSpPr/>
            <p:nvPr/>
          </p:nvSpPr>
          <p:spPr>
            <a:xfrm>
              <a:off x="2912175" y="1696200"/>
              <a:ext cx="1254900" cy="12549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2" name="Google Shape;1512;p87"/>
            <p:cNvSpPr/>
            <p:nvPr/>
          </p:nvSpPr>
          <p:spPr>
            <a:xfrm>
              <a:off x="3441975" y="2226000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3" name="Google Shape;1513;p87"/>
            <p:cNvSpPr txBox="1"/>
            <p:nvPr/>
          </p:nvSpPr>
          <p:spPr>
            <a:xfrm>
              <a:off x="738275" y="3946825"/>
              <a:ext cx="1159200" cy="45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Science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target</a:t>
              </a:r>
              <a:endParaRPr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sp>
          <p:nvSpPr>
            <p:cNvPr id="1514" name="Google Shape;1514;p87"/>
            <p:cNvSpPr txBox="1"/>
            <p:nvPr/>
          </p:nvSpPr>
          <p:spPr>
            <a:xfrm>
              <a:off x="2960025" y="1700006"/>
              <a:ext cx="1159200" cy="5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Spectral" panose="02020502060000000000" charset="0"/>
                  <a:ea typeface="Gowun Batang"/>
                  <a:cs typeface="Spectral" panose="02020502060000000000" charset="0"/>
                  <a:sym typeface="Gowun Batang"/>
                </a:rPr>
                <a:t>Phase reference</a:t>
              </a:r>
              <a:endParaRPr lang="en-GB" sz="12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endParaRPr>
            </a:p>
          </p:txBody>
        </p:sp>
        <p:cxnSp>
          <p:nvCxnSpPr>
            <p:cNvPr id="1515" name="Google Shape;1515;p87"/>
            <p:cNvCxnSpPr/>
            <p:nvPr/>
          </p:nvCxnSpPr>
          <p:spPr>
            <a:xfrm rot="10800000" flipH="1">
              <a:off x="1879491" y="2643389"/>
              <a:ext cx="1021500" cy="758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516" name="Google Shape;1516;p87"/>
            <p:cNvSpPr/>
            <p:nvPr/>
          </p:nvSpPr>
          <p:spPr>
            <a:xfrm>
              <a:off x="1220225" y="3751525"/>
              <a:ext cx="195300" cy="1953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520" name="Google Shape;1520;p87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21" name="Google Shape;1521;p87"/>
          <p:cNvSpPr txBox="1"/>
          <p:nvPr>
            <p:ph type="subTitle" idx="2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22" name="Google Shape;1522;p87"/>
          <p:cNvSpPr txBox="1"/>
          <p:nvPr>
            <p:ph type="subTitle" idx="3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</a:t>
            </a:r>
            <a:r>
              <a:rPr lang="en-US" altLang="en-GB"/>
              <a:t>22nd</a:t>
            </a:r>
            <a:r>
              <a:rPr lang="en-GB"/>
              <a:t>, 2025 // Chalmers, Gothenburg</a:t>
            </a:r>
            <a:endParaRPr lang="en-GB"/>
          </a:p>
        </p:txBody>
      </p:sp>
      <p:sp>
        <p:nvSpPr>
          <p:cNvPr id="10" name="Google Shape;1518;p87"/>
          <p:cNvSpPr/>
          <p:nvPr/>
        </p:nvSpPr>
        <p:spPr>
          <a:xfrm>
            <a:off x="990600" y="1554475"/>
            <a:ext cx="3733800" cy="3128700"/>
          </a:xfrm>
          <a:prstGeom prst="rect">
            <a:avLst/>
          </a:prstGeom>
          <a:solidFill>
            <a:srgbClr val="EAEAEA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" name="Google Shape;1523;p87"/>
          <p:cNvSpPr txBox="1"/>
          <p:nvPr/>
        </p:nvSpPr>
        <p:spPr>
          <a:xfrm>
            <a:off x="1037075" y="1612725"/>
            <a:ext cx="3614400" cy="3530700"/>
          </a:xfrm>
          <a:prstGeom prst="rect">
            <a:avLst/>
          </a:prstGeom>
          <a:noFill/>
          <a:ln>
            <a:noFill/>
          </a:ln>
        </p:spPr>
        <p:txBody>
          <a:bodyPr wrap="square" lIns="274300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Spectral" panose="02020502060000000000" charset="0"/>
                <a:ea typeface="Inter Light"/>
                <a:cs typeface="Spectral" panose="02020502060000000000" charset="0"/>
                <a:sym typeface="Inter Light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400">
                <a:ea typeface="Gowun Batang"/>
                <a:sym typeface="Gowun Batang"/>
              </a:rPr>
              <a:t>Phase errors dominated by </a:t>
            </a:r>
            <a:r>
              <a:rPr lang="en-US" altLang="en-GB" sz="1400" b="1">
                <a:ea typeface="Gowun Batang"/>
                <a:sym typeface="Gowun Batang"/>
              </a:rPr>
              <a:t>tropospheric and instrumental </a:t>
            </a:r>
            <a:r>
              <a:rPr lang="en-US" altLang="en-GB" sz="1400">
                <a:ea typeface="Gowun Batang"/>
                <a:sym typeface="Gowun Batang"/>
              </a:rPr>
              <a:t>effects</a:t>
            </a:r>
            <a:endParaRPr lang="en-US" altLang="en-GB" sz="1400" b="1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ea typeface="Gowun Batang"/>
                <a:sym typeface="Gowun Batang"/>
              </a:rPr>
              <a:t>Calibration is interpolated</a:t>
            </a:r>
            <a:r>
              <a:rPr lang="en-GB" sz="1400">
                <a:ea typeface="Gowun Batang"/>
                <a:sym typeface="Gowun Batang"/>
              </a:rPr>
              <a:t> between science target and phase reference</a:t>
            </a: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ea typeface="Gowun Batang"/>
                <a:sym typeface="Gowun Batang"/>
              </a:rPr>
              <a:t>Time and bandwidth </a:t>
            </a:r>
            <a:r>
              <a:rPr lang="en-GB" sz="1400" b="1">
                <a:ea typeface="Gowun Batang"/>
                <a:sym typeface="Gowun Batang"/>
              </a:rPr>
              <a:t>smearing is limited</a:t>
            </a:r>
            <a:r>
              <a:rPr lang="en-GB" sz="1400">
                <a:ea typeface="Gowun Batang"/>
                <a:sym typeface="Gowun Batang"/>
              </a:rPr>
              <a:t> due to always pointing on-source</a:t>
            </a: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400">
                <a:ea typeface="Gowun Batang"/>
                <a:sym typeface="Gowun Batang"/>
              </a:rPr>
            </a:br>
            <a:r>
              <a:rPr lang="en-GB" sz="1400">
                <a:ea typeface="Gowun Batang"/>
                <a:sym typeface="Gowun Batang"/>
              </a:rPr>
              <a:t>Baseline </a:t>
            </a:r>
            <a:r>
              <a:rPr lang="en-GB" sz="1400">
                <a:ea typeface="Gowun Batang"/>
                <a:sym typeface="Gowun Batang"/>
              </a:rPr>
              <a:t>coverage tends to be sparse -&gt; very </a:t>
            </a:r>
            <a:r>
              <a:rPr lang="en-GB" sz="1400" b="1">
                <a:ea typeface="Gowun Batang"/>
                <a:sym typeface="Gowun Batang"/>
              </a:rPr>
              <a:t>restricted spatial scales</a:t>
            </a:r>
            <a:r>
              <a:rPr lang="en-GB" sz="1400">
                <a:ea typeface="Gowun Batang"/>
                <a:sym typeface="Gowun Batang"/>
              </a:rPr>
              <a:t> covered</a:t>
            </a: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ea typeface="Gowun Batang"/>
              <a:sym typeface="Gowun Batang"/>
            </a:endParaRPr>
          </a:p>
        </p:txBody>
      </p:sp>
      <p:sp>
        <p:nvSpPr>
          <p:cNvPr id="12" name="Google Shape;1524;p87"/>
          <p:cNvSpPr txBox="1"/>
          <p:nvPr/>
        </p:nvSpPr>
        <p:spPr>
          <a:xfrm>
            <a:off x="1037075" y="1060375"/>
            <a:ext cx="3614400" cy="552000"/>
          </a:xfrm>
          <a:prstGeom prst="rect">
            <a:avLst/>
          </a:prstGeom>
          <a:noFill/>
          <a:ln>
            <a:noFill/>
          </a:ln>
        </p:spPr>
        <p:txBody>
          <a:bodyPr wrap="square" lIns="274300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Asap Symbol" panose="020F0504030202060203" charset="0"/>
                <a:ea typeface="Gowun Batang"/>
                <a:cs typeface="Asap Symbol" panose="020F0504030202060203" charset="0"/>
                <a:sym typeface="Gowun Batang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“Traditional” </a:t>
            </a: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GHz 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VLBI</a:t>
            </a:r>
            <a:endParaRPr lang="en-GB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" name="Title 14"/>
          <p:cNvSpPr/>
          <p:nvPr>
            <p:ph type="title" idx="7"/>
          </p:nvPr>
        </p:nvSpPr>
        <p:spPr>
          <a:xfrm flipH="1">
            <a:off x="523875" y="334645"/>
            <a:ext cx="8104505" cy="509905"/>
          </a:xfrm>
        </p:spPr>
        <p:txBody>
          <a:bodyPr>
            <a:normAutofit fontScale="90000"/>
          </a:bodyPr>
          <a:p>
            <a:r>
              <a:rPr lang="en-GB" b="1">
                <a:solidFill>
                  <a:schemeClr val="accent1"/>
                </a:solidFill>
                <a:ea typeface="Inter"/>
                <a:sym typeface="Inter"/>
              </a:rPr>
              <a:t>VLBI with the International LOFAR Telescope</a:t>
            </a:r>
            <a:endParaRPr lang="en-US"/>
          </a:p>
        </p:txBody>
      </p:sp>
      <p:sp>
        <p:nvSpPr>
          <p:cNvPr id="16" name="Google Shape;1517;p87"/>
          <p:cNvSpPr/>
          <p:nvPr/>
        </p:nvSpPr>
        <p:spPr>
          <a:xfrm>
            <a:off x="5114525" y="1432550"/>
            <a:ext cx="3733800" cy="3479100"/>
          </a:xfrm>
          <a:prstGeom prst="rect">
            <a:avLst/>
          </a:prstGeom>
          <a:solidFill>
            <a:srgbClr val="EAEAEA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" name="Google Shape;1525;p87"/>
          <p:cNvSpPr txBox="1"/>
          <p:nvPr/>
        </p:nvSpPr>
        <p:spPr>
          <a:xfrm>
            <a:off x="5014225" y="1060375"/>
            <a:ext cx="3614400" cy="552000"/>
          </a:xfrm>
          <a:prstGeom prst="rect">
            <a:avLst/>
          </a:prstGeom>
          <a:noFill/>
          <a:ln>
            <a:noFill/>
          </a:ln>
        </p:spPr>
        <p:txBody>
          <a:bodyPr wrap="square" lIns="274300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Asap Symbol" panose="020F0504030202060203" charset="0"/>
                <a:ea typeface="Gowun Batang"/>
                <a:cs typeface="Asap Symbol" panose="020F0504030202060203" charset="0"/>
                <a:sym typeface="Gowun Batang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owun Batang"/>
              <a:buNone/>
              <a:defRPr sz="2400" b="0" i="0" u="none" strike="noStrike" cap="none">
                <a:solidFill>
                  <a:schemeClr val="lt1"/>
                </a:solidFill>
                <a:latin typeface="Gowun Batang"/>
                <a:ea typeface="Gowun Batang"/>
                <a:cs typeface="Gowun Batang"/>
                <a:sym typeface="Gowun Batang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ILT VLBI</a:t>
            </a:r>
            <a:endParaRPr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8" name="Google Shape;1526;p87"/>
          <p:cNvSpPr txBox="1"/>
          <p:nvPr/>
        </p:nvSpPr>
        <p:spPr>
          <a:xfrm>
            <a:off x="5174225" y="1612725"/>
            <a:ext cx="3674100" cy="3530700"/>
          </a:xfrm>
          <a:prstGeom prst="rect">
            <a:avLst/>
          </a:prstGeom>
          <a:noFill/>
          <a:ln>
            <a:noFill/>
          </a:ln>
        </p:spPr>
        <p:txBody>
          <a:bodyPr wrap="square" lIns="274300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Spectral" panose="02020502060000000000" charset="0"/>
                <a:ea typeface="Inter Light"/>
                <a:cs typeface="Spectral" panose="02020502060000000000" charset="0"/>
                <a:sym typeface="Inter Light"/>
              </a:defRPr>
            </a:lvl1pPr>
            <a:lvl2pPr marL="914400" marR="0" lvl="1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400">
                <a:ea typeface="Gowun Batang"/>
                <a:sym typeface="Gowun Batang"/>
              </a:rPr>
              <a:t>Phase errors dominated by </a:t>
            </a:r>
            <a:r>
              <a:rPr lang="en-US" altLang="en-GB" sz="1400" b="1">
                <a:ea typeface="Gowun Batang"/>
                <a:sym typeface="Gowun Batang"/>
              </a:rPr>
              <a:t>dispersive ionospheric </a:t>
            </a:r>
            <a:r>
              <a:rPr lang="en-US" altLang="en-GB" sz="1400">
                <a:ea typeface="Gowun Batang"/>
                <a:sym typeface="Gowun Batang"/>
              </a:rPr>
              <a:t>effects</a:t>
            </a:r>
            <a:endParaRPr lang="en-US" altLang="en-GB"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ea typeface="Gowun Batang"/>
                <a:sym typeface="Gowun Batang"/>
              </a:rPr>
              <a:t>Calibration matches 1:1</a:t>
            </a:r>
            <a:r>
              <a:rPr lang="en-GB" sz="1400">
                <a:ea typeface="Gowun Batang"/>
                <a:sym typeface="Gowun Batang"/>
              </a:rPr>
              <a:t> between science target and phase reference</a:t>
            </a: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ea typeface="Gowun Batang"/>
                <a:sym typeface="Gowun Batang"/>
              </a:rPr>
              <a:t>Time and bandwidth </a:t>
            </a:r>
            <a:r>
              <a:rPr lang="en-GB" sz="1400" b="1">
                <a:ea typeface="Gowun Batang"/>
                <a:sym typeface="Gowun Batang"/>
              </a:rPr>
              <a:t>smearing set by data averaging</a:t>
            </a:r>
            <a:r>
              <a:rPr lang="en-GB" sz="1400">
                <a:ea typeface="Gowun Batang"/>
                <a:sym typeface="Gowun Batang"/>
              </a:rPr>
              <a:t> (i.e. your storage capacity)</a:t>
            </a:r>
            <a:br>
              <a:rPr lang="en-GB" sz="1400">
                <a:ea typeface="Gowun Batang"/>
                <a:sym typeface="Gowun Batang"/>
              </a:rPr>
            </a:br>
            <a:endParaRPr sz="1400">
              <a:ea typeface="Gowun Batang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ea typeface="Gowun Batang"/>
                <a:sym typeface="Gowun Batang"/>
              </a:rPr>
              <a:t>Spatial </a:t>
            </a:r>
            <a:r>
              <a:rPr lang="en-GB" sz="1400" b="1">
                <a:ea typeface="Gowun Batang"/>
                <a:sym typeface="Gowun Batang"/>
              </a:rPr>
              <a:t>scales from ~1 deg to 0.3 arcsec</a:t>
            </a:r>
            <a:r>
              <a:rPr lang="en-GB" sz="1400">
                <a:ea typeface="Gowun Batang"/>
                <a:sym typeface="Gowun Batang"/>
              </a:rPr>
              <a:t> sampled with a single observation</a:t>
            </a:r>
            <a:endParaRPr sz="1400">
              <a:ea typeface="Gowun Batang"/>
              <a:sym typeface="Gowun Batang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88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VLBI with the International LOFAR Telescope</a:t>
            </a:r>
            <a:endParaRPr sz="2800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532" name="Google Shape;1532;p88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33" name="Google Shape;1533;p88"/>
          <p:cNvSpPr txBox="1"/>
          <p:nvPr>
            <p:ph type="subTitle" idx="5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34" name="Google Shape;1534;p88"/>
          <p:cNvSpPr txBox="1"/>
          <p:nvPr>
            <p:ph type="subTitle" idx="6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</a:t>
            </a:r>
            <a:r>
              <a:rPr lang="en-US" altLang="en-GB"/>
              <a:t>22nd</a:t>
            </a:r>
            <a:r>
              <a:rPr lang="en-GB"/>
              <a:t>, 2025 // Chalmers, Gothenburg</a:t>
            </a:r>
            <a:endParaRPr lang="en-GB"/>
          </a:p>
        </p:txBody>
      </p:sp>
      <p:sp>
        <p:nvSpPr>
          <p:cNvPr id="1535" name="Google Shape;1535;p88"/>
          <p:cNvSpPr txBox="1"/>
          <p:nvPr>
            <p:ph type="title" idx="7"/>
          </p:nvPr>
        </p:nvSpPr>
        <p:spPr>
          <a:xfrm>
            <a:off x="526800" y="846475"/>
            <a:ext cx="2868900" cy="11682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8 hour synthesis</a:t>
            </a:r>
            <a:br>
              <a:rPr lang="en-GB" sz="1335">
                <a:latin typeface="Spectral" panose="02020502060000000000" charset="0"/>
                <a:cs typeface="Spectral" panose="02020502060000000000" charset="0"/>
              </a:rPr>
            </a:br>
            <a:endParaRPr lang="en-GB" sz="1335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1 s integration time</a:t>
            </a:r>
            <a:endParaRPr lang="en-GB" sz="1335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536" name="Google Shape;1536;p88"/>
          <p:cNvSpPr txBox="1"/>
          <p:nvPr>
            <p:ph type="title" idx="8"/>
          </p:nvPr>
        </p:nvSpPr>
        <p:spPr>
          <a:xfrm>
            <a:off x="3395769" y="846475"/>
            <a:ext cx="2874600" cy="11682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120-168 MHz</a:t>
            </a:r>
            <a:br>
              <a:rPr lang="en-GB" sz="1335">
                <a:latin typeface="Spectral" panose="02020502060000000000" charset="0"/>
                <a:cs typeface="Spectral" panose="02020502060000000000" charset="0"/>
              </a:rPr>
            </a:br>
            <a:endParaRPr lang="en-GB" sz="1335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12.205 kHz channel resolution</a:t>
            </a:r>
            <a:br>
              <a:rPr lang="en-GB" sz="1335">
                <a:latin typeface="Spectral" panose="02020502060000000000" charset="0"/>
                <a:cs typeface="Spectral" panose="02020502060000000000" charset="0"/>
              </a:rPr>
            </a:br>
            <a:endParaRPr lang="en-GB" sz="1335">
              <a:latin typeface="Spectral" panose="02020502060000000000" charset="0"/>
              <a:cs typeface="Spectral" panose="02020502060000000000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~240 subbands of 195kHz</a:t>
            </a:r>
            <a:endParaRPr lang="en-GB" sz="1335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537" name="Google Shape;1537;p88"/>
          <p:cNvSpPr txBox="1"/>
          <p:nvPr>
            <p:ph type="title" idx="9"/>
          </p:nvPr>
        </p:nvSpPr>
        <p:spPr>
          <a:xfrm>
            <a:off x="6269150" y="846475"/>
            <a:ext cx="2874600" cy="11682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5">
                <a:latin typeface="Spectral" panose="02020502060000000000" charset="0"/>
                <a:cs typeface="Spectral" panose="02020502060000000000" charset="0"/>
              </a:rPr>
              <a:t>5 TB per observation</a:t>
            </a:r>
            <a:br>
              <a:rPr lang="en-GB" sz="1335">
                <a:latin typeface="Spectral" panose="02020502060000000000" charset="0"/>
                <a:cs typeface="Spectral" panose="02020502060000000000" charset="0"/>
              </a:rPr>
            </a:br>
            <a:br>
              <a:rPr lang="en-GB" sz="1335">
                <a:latin typeface="Spectral" panose="02020502060000000000" charset="0"/>
                <a:cs typeface="Spectral" panose="02020502060000000000" charset="0"/>
              </a:rPr>
            </a:br>
            <a:r>
              <a:rPr lang="en-US" altLang="en-GB" sz="1335">
                <a:latin typeface="Spectral" panose="02020502060000000000" charset="0"/>
                <a:cs typeface="Spectral" panose="02020502060000000000" charset="0"/>
              </a:rPr>
              <a:t>~6,000 observations needed</a:t>
            </a:r>
            <a:br>
              <a:rPr lang="en-US" altLang="en-GB" sz="1335">
                <a:latin typeface="Spectral" panose="02020502060000000000" charset="0"/>
                <a:cs typeface="Spectral" panose="02020502060000000000" charset="0"/>
              </a:rPr>
            </a:br>
            <a:r>
              <a:rPr lang="en-US" altLang="en-GB" sz="1335">
                <a:latin typeface="Spectral" panose="02020502060000000000" charset="0"/>
                <a:cs typeface="Spectral" panose="02020502060000000000" charset="0"/>
              </a:rPr>
              <a:t>(northern hemisphere)</a:t>
            </a:r>
            <a:endParaRPr lang="en-US" altLang="en-GB" sz="1335">
              <a:latin typeface="Spectral" panose="02020502060000000000" charset="0"/>
              <a:cs typeface="Spectral" panose="02020502060000000000" charset="0"/>
            </a:endParaRPr>
          </a:p>
        </p:txBody>
      </p:sp>
      <p:pic>
        <p:nvPicPr>
          <p:cNvPr id="1539" name="Google Shape;1539;p88" title="output.gif"/>
          <p:cNvPicPr preferRelativeResize="0"/>
          <p:nvPr>
            <p:ph type="pic" idx="3"/>
          </p:nvPr>
        </p:nvPicPr>
        <p:blipFill rotWithShape="1">
          <a:blip r:embed="rId1"/>
          <a:srcRect t="3780" b="3789"/>
          <a:stretch>
            <a:fillRect/>
          </a:stretch>
        </p:blipFill>
        <p:spPr>
          <a:xfrm>
            <a:off x="3368025" y="2279850"/>
            <a:ext cx="2930100" cy="2708352"/>
          </a:xfrm>
          <a:prstGeom prst="rect">
            <a:avLst/>
          </a:prstGeom>
        </p:spPr>
      </p:pic>
      <p:grpSp>
        <p:nvGrpSpPr>
          <p:cNvPr id="1541" name="Google Shape;1541;p88"/>
          <p:cNvGrpSpPr/>
          <p:nvPr/>
        </p:nvGrpSpPr>
        <p:grpSpPr>
          <a:xfrm>
            <a:off x="6512715" y="2769724"/>
            <a:ext cx="2370300" cy="1325229"/>
            <a:chOff x="6773700" y="3818271"/>
            <a:chExt cx="2370300" cy="1325229"/>
          </a:xfrm>
        </p:grpSpPr>
        <p:pic>
          <p:nvPicPr>
            <p:cNvPr id="1542" name="Google Shape;1542;p88"/>
            <p:cNvPicPr preferRelativeResize="0"/>
            <p:nvPr/>
          </p:nvPicPr>
          <p:blipFill rotWithShape="1">
            <a:blip r:embed="rId2"/>
            <a:srcRect t="66763"/>
            <a:stretch>
              <a:fillRect/>
            </a:stretch>
          </p:blipFill>
          <p:spPr>
            <a:xfrm>
              <a:off x="6773700" y="4221900"/>
              <a:ext cx="2370300" cy="92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3" name="Google Shape;1543;p88"/>
            <p:cNvPicPr preferRelativeResize="0"/>
            <p:nvPr/>
          </p:nvPicPr>
          <p:blipFill rotWithShape="1">
            <a:blip r:embed="rId2"/>
            <a:srcRect b="85443"/>
            <a:stretch>
              <a:fillRect/>
            </a:stretch>
          </p:blipFill>
          <p:spPr>
            <a:xfrm>
              <a:off x="6773700" y="3818271"/>
              <a:ext cx="2370300" cy="4036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Google Shape;1544;p88" title="output.gif"/>
          <p:cNvPicPr preferRelativeResize="0"/>
          <p:nvPr/>
        </p:nvPicPr>
        <p:blipFill rotWithShape="1">
          <a:blip r:embed="rId3"/>
          <a:srcRect t="3780" b="3789"/>
          <a:stretch>
            <a:fillRect/>
          </a:stretch>
        </p:blipFill>
        <p:spPr>
          <a:xfrm>
            <a:off x="521250" y="2279850"/>
            <a:ext cx="2930100" cy="270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89"/>
          <p:cNvSpPr txBox="1"/>
          <p:nvPr>
            <p:ph type="subTitle" idx="1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50" name="Google Shape;1550;p89"/>
          <p:cNvSpPr txBox="1"/>
          <p:nvPr>
            <p:ph type="subTitle" idx="2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ym typeface="+mn-ea"/>
              </a:rPr>
              <a:t>October 22nd</a:t>
            </a:r>
            <a:r>
              <a:rPr lang="en-GB">
                <a:sym typeface="+mn-ea"/>
              </a:rPr>
              <a:t>, 2025 // Chalmers, Gothenburg</a:t>
            </a:r>
          </a:p>
        </p:txBody>
      </p:sp>
      <p:sp>
        <p:nvSpPr>
          <p:cNvPr id="1551" name="Google Shape;1551;p89"/>
          <p:cNvSpPr txBox="1"/>
          <p:nvPr>
            <p:ph type="subTitle" idx="3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Frits Sweijen</a:t>
            </a:r>
            <a:endParaRPr lang="en-US"/>
          </a:p>
        </p:txBody>
      </p:sp>
      <p:sp>
        <p:nvSpPr>
          <p:cNvPr id="1552" name="Google Shape;1552;p89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VLBI with the International LOFAR Telescope</a:t>
            </a:r>
            <a:endParaRPr lang="en-GB" sz="2800" b="1">
              <a:solidFill>
                <a:schemeClr val="accent1"/>
              </a:solidFill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1553" name="Google Shape;1553;p89"/>
          <p:cNvSpPr txBox="1"/>
          <p:nvPr>
            <p:ph type="body" idx="4"/>
          </p:nvPr>
        </p:nvSpPr>
        <p:spPr>
          <a:xfrm>
            <a:off x="2702402" y="1112573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Polarisation alignment, clock offsets and bandpasses for 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all stations</a:t>
            </a:r>
            <a:endParaRPr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Direction-dependent calibration of full NL-station FoV for NL stations</a:t>
            </a:r>
            <a:endParaRPr lang="en-GB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High quality, deep 6” resolution sky image</a:t>
            </a:r>
            <a:endParaRPr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54" name="Google Shape;1554;p89"/>
          <p:cNvSpPr txBox="1"/>
          <p:nvPr>
            <p:ph type="body" idx="5"/>
          </p:nvPr>
        </p:nvSpPr>
        <p:spPr>
          <a:xfrm>
            <a:off x="2702402" y="2175545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Bright (&gt;0.1 Jy) compact source to correct 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bulk ionosphere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, 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primary beam variations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and 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astrometry + polarisation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(where possible)</a:t>
            </a:r>
            <a:endParaRPr lang="en-GB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Self-calibration, no fringe fitting*</a:t>
            </a:r>
            <a:endParaRPr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55" name="Google Shape;1555;p89"/>
          <p:cNvSpPr txBox="1"/>
          <p:nvPr>
            <p:ph type="body" idx="6"/>
          </p:nvPr>
        </p:nvSpPr>
        <p:spPr>
          <a:xfrm>
            <a:off x="2702402" y="3244421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Faint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(&gt;0.</a:t>
            </a: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025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Jy) </a:t>
            </a: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secondary 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source</a:t>
            </a:r>
            <a:r>
              <a:rPr lang="en-US" alt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s</a:t>
            </a:r>
            <a:r>
              <a:rPr lang="en-GB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to correct </a:t>
            </a:r>
            <a:r>
              <a:rPr lang="en-US" alt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differential 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ionosphere</a:t>
            </a:r>
            <a:r>
              <a:rPr lang="en-US" alt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and</a:t>
            </a:r>
            <a:r>
              <a:rPr lang="en-GB" b="1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 primary beam variations</a:t>
            </a:r>
            <a:endParaRPr lang="en-GB" b="1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Calibrators form Voronoi tesselation for facet imaging</a:t>
            </a:r>
            <a:endParaRPr lang="en-US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56" name="Google Shape;1556;p89"/>
          <p:cNvSpPr txBox="1"/>
          <p:nvPr>
            <p:ph type="body" idx="7"/>
          </p:nvPr>
        </p:nvSpPr>
        <p:spPr>
          <a:xfrm>
            <a:off x="2701127" y="4306506"/>
            <a:ext cx="5457600" cy="816300"/>
          </a:xfrm>
          <a:prstGeom prst="rect">
            <a:avLst/>
          </a:prstGeom>
        </p:spPr>
        <p:txBody>
          <a:bodyPr spcFirstLastPara="1" wrap="square" lIns="274300" tIns="0" rIns="182875" bIns="0" anchor="t" anchorCtr="0">
            <a:norm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~1-2” intermediate resolution image (~1.5 GB)</a:t>
            </a:r>
            <a:endParaRPr lang="en-US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~0.6” intermediate-high resolution image (~10 GB)</a:t>
            </a:r>
            <a:endParaRPr lang="en-US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Gowun Batang"/>
              <a:buChar char="-"/>
            </a:pPr>
            <a:r>
              <a:rPr lang="en-US"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~0.3”  high-resolution image (~40 GB)</a:t>
            </a:r>
            <a:endParaRPr lang="en-US"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sp>
        <p:nvSpPr>
          <p:cNvPr id="1557" name="Google Shape;1557;p89"/>
          <p:cNvSpPr txBox="1"/>
          <p:nvPr>
            <p:ph type="subTitle" idx="8"/>
          </p:nvPr>
        </p:nvSpPr>
        <p:spPr>
          <a:xfrm>
            <a:off x="578140" y="866028"/>
            <a:ext cx="1985100" cy="1067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Spectral" panose="02020502060000000000" charset="0"/>
                <a:cs typeface="Spectral" panose="02020502060000000000" charset="0"/>
              </a:rPr>
              <a:t>Systematics and Dutch calibration</a:t>
            </a:r>
            <a:endParaRPr lang="en-GB" b="1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558" name="Google Shape;1558;p89"/>
          <p:cNvSpPr txBox="1"/>
          <p:nvPr>
            <p:ph type="subTitle" idx="9"/>
          </p:nvPr>
        </p:nvSpPr>
        <p:spPr>
          <a:xfrm>
            <a:off x="578140" y="1933128"/>
            <a:ext cx="1985100" cy="10632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Spectral" panose="02020502060000000000" charset="0"/>
                <a:cs typeface="Spectral" panose="02020502060000000000" charset="0"/>
              </a:rPr>
              <a:t>Primary </a:t>
            </a:r>
            <a:r>
              <a:rPr lang="en-US" altLang="en-GB" b="1">
                <a:latin typeface="Spectral" panose="02020502060000000000" charset="0"/>
                <a:cs typeface="Spectral" panose="02020502060000000000" charset="0"/>
              </a:rPr>
              <a:t>“</a:t>
            </a:r>
            <a:r>
              <a:rPr lang="en-GB" b="1">
                <a:latin typeface="Spectral" panose="02020502060000000000" charset="0"/>
                <a:cs typeface="Spectral" panose="02020502060000000000" charset="0"/>
              </a:rPr>
              <a:t>delay</a:t>
            </a:r>
            <a:r>
              <a:rPr lang="en-US" altLang="en-GB" b="1">
                <a:latin typeface="Spectral" panose="02020502060000000000" charset="0"/>
                <a:cs typeface="Spectral" panose="02020502060000000000" charset="0"/>
              </a:rPr>
              <a:t>”</a:t>
            </a:r>
            <a:r>
              <a:rPr lang="en-GB" b="1">
                <a:latin typeface="Spectral" panose="02020502060000000000" charset="0"/>
                <a:cs typeface="Spectral" panose="02020502060000000000" charset="0"/>
              </a:rPr>
              <a:t> calibration</a:t>
            </a:r>
            <a:endParaRPr lang="en-GB" b="1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559" name="Google Shape;1559;p89"/>
          <p:cNvSpPr txBox="1"/>
          <p:nvPr>
            <p:ph type="subTitle" idx="13"/>
          </p:nvPr>
        </p:nvSpPr>
        <p:spPr>
          <a:xfrm>
            <a:off x="578140" y="2991853"/>
            <a:ext cx="1985100" cy="10731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Spectral" panose="02020502060000000000" charset="0"/>
                <a:cs typeface="Spectral" panose="02020502060000000000" charset="0"/>
              </a:rPr>
              <a:t>Direction dependent calibration</a:t>
            </a:r>
            <a:endParaRPr lang="en-GB" b="1">
              <a:latin typeface="Spectral" panose="02020502060000000000" charset="0"/>
              <a:cs typeface="Spectral" panose="02020502060000000000" charset="0"/>
            </a:endParaRPr>
          </a:p>
        </p:txBody>
      </p:sp>
      <p:sp>
        <p:nvSpPr>
          <p:cNvPr id="1560" name="Google Shape;1560;p89"/>
          <p:cNvSpPr txBox="1"/>
          <p:nvPr>
            <p:ph type="subTitle" idx="14"/>
          </p:nvPr>
        </p:nvSpPr>
        <p:spPr>
          <a:xfrm>
            <a:off x="578140" y="4066528"/>
            <a:ext cx="1985100" cy="1060500"/>
          </a:xfrm>
          <a:prstGeom prst="rect">
            <a:avLst/>
          </a:prstGeom>
        </p:spPr>
        <p:txBody>
          <a:bodyPr spcFirstLastPara="1" wrap="square" lIns="274300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>
                <a:latin typeface="Spectral" panose="02020502060000000000" charset="0"/>
                <a:cs typeface="Spectral" panose="02020502060000000000" charset="0"/>
              </a:rPr>
              <a:t>Imaging</a:t>
            </a:r>
            <a:endParaRPr lang="en-US" altLang="en-GB" b="1">
              <a:latin typeface="Spectral" panose="02020502060000000000" charset="0"/>
              <a:cs typeface="Spectral" panose="02020502060000000000" charset="0"/>
            </a:endParaRPr>
          </a:p>
        </p:txBody>
      </p:sp>
      <p:pic>
        <p:nvPicPr>
          <p:cNvPr id="1" name="Picture 0" descr="/home/ddkq81/Documents/2025/IVTW Gothenburg/nocal_IS.pngnocal_I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967028" y="882015"/>
            <a:ext cx="1062990" cy="1024255"/>
          </a:xfrm>
          <a:prstGeom prst="rect">
            <a:avLst/>
          </a:prstGeom>
        </p:spPr>
      </p:pic>
      <p:pic>
        <p:nvPicPr>
          <p:cNvPr id="3" name="Picture 2" descr="/home/ddkq81/Documents/2025/IVTW Gothenburg/selfcal_IS.pngselfcal_I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7028" y="2038033"/>
            <a:ext cx="1062990" cy="102362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976120" y="1599565"/>
            <a:ext cx="587375" cy="3067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5 TB</a:t>
            </a:r>
            <a:endParaRPr lang="en-US" altLang="en-GB" b="1">
              <a:solidFill>
                <a:schemeClr val="accent1"/>
              </a:solidFill>
              <a:latin typeface="Asap Symbol" panose="020F0504030202060203" charset="0"/>
              <a:ea typeface="Inter"/>
              <a:cs typeface="Asap Symbol" panose="020F0504030202060203" charset="0"/>
              <a:sym typeface="Inter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76120" y="2684145"/>
            <a:ext cx="587375" cy="3067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5 TB</a:t>
            </a:r>
            <a:endParaRPr lang="en-US">
              <a:solidFill>
                <a:schemeClr val="accent1"/>
              </a:solidFill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976120" y="3763963"/>
            <a:ext cx="669290" cy="3067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20-50</a:t>
            </a:r>
            <a:endParaRPr lang="en-US">
              <a:solidFill>
                <a:schemeClr val="accent1"/>
              </a:solidFill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653540" y="4594860"/>
            <a:ext cx="90995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en-US" altLang="en-GB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~400 GB per facet</a:t>
            </a:r>
            <a:endParaRPr lang="en-US">
              <a:solidFill>
                <a:schemeClr val="accent1"/>
              </a:solidFill>
              <a:latin typeface="Asap Symbol" panose="020F0504030202060203" charset="0"/>
              <a:cs typeface="Asap Symbol" panose="020F0504030202060203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90"/>
          <p:cNvSpPr txBox="1"/>
          <p:nvPr>
            <p:ph type="title"/>
          </p:nvPr>
        </p:nvSpPr>
        <p:spPr>
          <a:xfrm flipH="1">
            <a:off x="524150" y="334900"/>
            <a:ext cx="8098500" cy="5100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accent1"/>
                </a:solidFill>
                <a:latin typeface="Asap Symbol" panose="020F0504030202060203" charset="0"/>
                <a:ea typeface="Inter"/>
                <a:cs typeface="Asap Symbol" panose="020F0504030202060203" charset="0"/>
                <a:sym typeface="Inter"/>
              </a:rPr>
              <a:t>Large-scale orchestration</a:t>
            </a:r>
            <a:endParaRPr sz="2800">
              <a:latin typeface="Asap Symbol" panose="020F0504030202060203" charset="0"/>
              <a:cs typeface="Asap Symbol" panose="020F0504030202060203" charset="0"/>
            </a:endParaRPr>
          </a:p>
        </p:txBody>
      </p:sp>
      <p:sp>
        <p:nvSpPr>
          <p:cNvPr id="1566" name="Google Shape;1566;p90"/>
          <p:cNvSpPr txBox="1"/>
          <p:nvPr>
            <p:ph type="subTitle" idx="1"/>
          </p:nvPr>
        </p:nvSpPr>
        <p:spPr>
          <a:xfrm>
            <a:off x="6773700" y="-175"/>
            <a:ext cx="18489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Frits Sweijen</a:t>
            </a:r>
            <a:endParaRPr lang="en-GB"/>
          </a:p>
        </p:txBody>
      </p:sp>
      <p:sp>
        <p:nvSpPr>
          <p:cNvPr id="1567" name="Google Shape;1567;p90"/>
          <p:cNvSpPr txBox="1"/>
          <p:nvPr>
            <p:ph type="subTitle" idx="3"/>
          </p:nvPr>
        </p:nvSpPr>
        <p:spPr>
          <a:xfrm>
            <a:off x="521250" y="-175"/>
            <a:ext cx="2930100" cy="335100"/>
          </a:xfrm>
          <a:prstGeom prst="rect">
            <a:avLst/>
          </a:prstGeom>
        </p:spPr>
        <p:txBody>
          <a:bodyPr spcFirstLastPara="1" wrap="square" lIns="274300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VLBI Technology Workshop</a:t>
            </a:r>
            <a:endParaRPr lang="en-GB"/>
          </a:p>
        </p:txBody>
      </p:sp>
      <p:sp>
        <p:nvSpPr>
          <p:cNvPr id="1568" name="Google Shape;1568;p90"/>
          <p:cNvSpPr txBox="1"/>
          <p:nvPr>
            <p:ph type="subTitle" idx="4"/>
          </p:nvPr>
        </p:nvSpPr>
        <p:spPr>
          <a:xfrm>
            <a:off x="4089700" y="-175"/>
            <a:ext cx="2682600" cy="335100"/>
          </a:xfrm>
          <a:prstGeom prst="rect">
            <a:avLst/>
          </a:prstGeom>
        </p:spPr>
        <p:txBody>
          <a:bodyPr spcFirstLastPara="1" wrap="square" lIns="91425" tIns="91425" rIns="274300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October </a:t>
            </a:r>
            <a:r>
              <a:rPr lang="en-US" altLang="en-GB"/>
              <a:t>22nd</a:t>
            </a:r>
            <a:r>
              <a:rPr lang="en-GB"/>
              <a:t>, 2025 // Chalmers, Gothenburg</a:t>
            </a:r>
            <a:endParaRPr lang="en-GB"/>
          </a:p>
        </p:txBody>
      </p:sp>
      <p:sp>
        <p:nvSpPr>
          <p:cNvPr id="1569" name="Google Shape;1569;p90"/>
          <p:cNvSpPr txBox="1"/>
          <p:nvPr/>
        </p:nvSpPr>
        <p:spPr>
          <a:xfrm>
            <a:off x="607625" y="927875"/>
            <a:ext cx="4956600" cy="3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Managed clusters for distributed processing (e.g. Slurm)</a:t>
            </a:r>
            <a:endParaRPr lang="en-GB" sz="1800" b="1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Parallelise over frequency chunks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DD calibrators can be treated independently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Facets can be imaged independently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800" b="1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Open standards for defining pipelines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Decouple software from pipelining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Easier integration with schedulers like Slurm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LM Fixed" panose="02000500000000000000" charset="0"/>
              <a:buChar char="‐"/>
            </a:pPr>
            <a:r>
              <a:rPr lang="en-US" sz="1600">
                <a:solidFill>
                  <a:schemeClr val="lt1"/>
                </a:solidFill>
                <a:latin typeface="Spectral" panose="02020502060000000000" charset="0"/>
                <a:ea typeface="Gowun Batang"/>
                <a:cs typeface="Spectral" panose="02020502060000000000" charset="0"/>
                <a:sym typeface="Gowun Batang"/>
              </a:rPr>
              <a:t>Industry support</a:t>
            </a:r>
            <a:endParaRPr lang="en-US" sz="1600">
              <a:solidFill>
                <a:schemeClr val="lt1"/>
              </a:solidFill>
              <a:latin typeface="Spectral" panose="02020502060000000000" charset="0"/>
              <a:ea typeface="Gowun Batang"/>
              <a:cs typeface="Spectral" panose="02020502060000000000" charset="0"/>
              <a:sym typeface="Gowun Batang"/>
            </a:endParaRPr>
          </a:p>
        </p:txBody>
      </p:sp>
      <p:pic>
        <p:nvPicPr>
          <p:cNvPr id="1" name="Picture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6730" y="845185"/>
            <a:ext cx="3557270" cy="4319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OARD MEETING">
  <a:themeElements>
    <a:clrScheme name="Simple Light">
      <a:dk1>
        <a:srgbClr val="E1DCD8"/>
      </a:dk1>
      <a:lt1>
        <a:srgbClr val="032C3C"/>
      </a:lt1>
      <a:dk2>
        <a:srgbClr val="381819"/>
      </a:dk2>
      <a:lt2>
        <a:srgbClr val="EAEAEA"/>
      </a:lt2>
      <a:accent1>
        <a:srgbClr val="BA351A"/>
      </a:accent1>
      <a:accent2>
        <a:srgbClr val="6B2A2D"/>
      </a:accent2>
      <a:accent3>
        <a:srgbClr val="E7D5A6"/>
      </a:accent3>
      <a:accent4>
        <a:srgbClr val="7EDA9C"/>
      </a:accent4>
      <a:accent5>
        <a:srgbClr val="90B3EC"/>
      </a:accent5>
      <a:accent6>
        <a:srgbClr val="E6C5B8"/>
      </a:accent6>
      <a:hlink>
        <a:srgbClr val="9E9E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6499</Words>
  <Application>WPS Presentation</Application>
  <PresentationFormat/>
  <Paragraphs>394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3" baseType="lpstr">
      <vt:lpstr>Arial</vt:lpstr>
      <vt:lpstr>SimSun</vt:lpstr>
      <vt:lpstr>Wingdings</vt:lpstr>
      <vt:lpstr>Arial</vt:lpstr>
      <vt:lpstr>Liberation Sans</vt:lpstr>
      <vt:lpstr>Inter</vt:lpstr>
      <vt:lpstr>Libre Franklin ExtraLight</vt:lpstr>
      <vt:lpstr>Gowun Batang</vt:lpstr>
      <vt:lpstr>Inter SemiBold</vt:lpstr>
      <vt:lpstr>Inter Medium</vt:lpstr>
      <vt:lpstr>Inter Light</vt:lpstr>
      <vt:lpstr>Microsoft YaHei</vt:lpstr>
      <vt:lpstr>Droid Sans Fallback</vt:lpstr>
      <vt:lpstr>Arial Unicode MS</vt:lpstr>
      <vt:lpstr>Spectral</vt:lpstr>
      <vt:lpstr>Asap Symbol</vt:lpstr>
      <vt:lpstr>Antykwa Poltawskiego</vt:lpstr>
      <vt:lpstr>Emmentaler-18</vt:lpstr>
      <vt:lpstr>Indiction Unicode</vt:lpstr>
      <vt:lpstr>OpenSymbol</vt:lpstr>
      <vt:lpstr>AdwaitaMono Nerd Font</vt:lpstr>
      <vt:lpstr>ALM Fixed</vt:lpstr>
      <vt:lpstr>AdwaitaMono Nerd Font Mono</vt:lpstr>
      <vt:lpstr>AdwaitaMono Nerd Font Propo</vt:lpstr>
      <vt:lpstr>Adwaita Mono</vt:lpstr>
      <vt:lpstr>Lato</vt:lpstr>
      <vt:lpstr>BOARD MEETING</vt:lpstr>
      <vt:lpstr>Orchestrating low-frequency VLBI on LOFAR scales</vt:lpstr>
      <vt:lpstr>PowerPoint 演示文稿</vt:lpstr>
      <vt:lpstr>PowerPoint 演示文稿</vt:lpstr>
      <vt:lpstr>Outline</vt:lpstr>
      <vt:lpstr>ILT VLBI</vt:lpstr>
      <vt:lpstr>ILT VLBI</vt:lpstr>
      <vt:lpstr>5 TB per observation</vt:lpstr>
      <vt:lpstr>VLBI with the International LOFAR Telescope</vt:lpstr>
      <vt:lpstr>Large-scale orchestration</vt:lpstr>
      <vt:lpstr>Common Workflow Language</vt:lpstr>
      <vt:lpstr>An end-to-end pipeline</vt:lpstr>
      <vt:lpstr>Common Workflow Language</vt:lpstr>
      <vt:lpstr>PowerPoint 演示文稿</vt:lpstr>
      <vt:lpstr>but.... it’s complicated and expensive!</vt:lpstr>
      <vt:lpstr>Summarising &amp; what’s next?</vt:lpstr>
      <vt:lpstr>Thank you.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Orchestrating low-frequency VLBI on LOFAR scales</dc:title>
  <dc:creator/>
  <cp:lastModifiedBy>ddkq81</cp:lastModifiedBy>
  <cp:revision>49</cp:revision>
  <dcterms:created xsi:type="dcterms:W3CDTF">2025-10-21T09:36:32Z</dcterms:created>
  <dcterms:modified xsi:type="dcterms:W3CDTF">2025-10-21T09:36:32Z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