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74" r:id="rId4"/>
    <p:sldId id="276" r:id="rId5"/>
    <p:sldId id="275" r:id="rId6"/>
    <p:sldId id="269" r:id="rId7"/>
    <p:sldId id="271" r:id="rId8"/>
    <p:sldId id="260" r:id="rId9"/>
    <p:sldId id="262" r:id="rId10"/>
    <p:sldId id="286" r:id="rId11"/>
    <p:sldId id="283" r:id="rId12"/>
    <p:sldId id="282" r:id="rId13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69AD58-0CAC-4ACE-9E8B-B66256996CDC}" v="4" dt="2025-11-24T08:02:48.444"/>
    <p1510:client id="{36514846-CA0B-4046-A249-928F0A13EA72}" v="616" dt="2025-11-23T18:09:14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60" autoAdjust="0"/>
    <p:restoredTop sz="94660"/>
  </p:normalViewPr>
  <p:slideViewPr>
    <p:cSldViewPr snapToGrid="0">
      <p:cViewPr varScale="1">
        <p:scale>
          <a:sx n="33" d="100"/>
          <a:sy n="33" d="100"/>
        </p:scale>
        <p:origin x="548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verker Werin" userId="1748328742_tp_box_2" providerId="OAuth2" clId="{CDFDF8ED-D327-4840-83EE-62FF1955AE8A}"/>
    <pc:docChg chg="undo custSel addSld delSld modSld sldOrd modMainMaster">
      <pc:chgData name="Sverker Werin" userId="1748328742_tp_box_2" providerId="OAuth2" clId="{CDFDF8ED-D327-4840-83EE-62FF1955AE8A}" dt="2025-11-23T18:09:18.759" v="6988" actId="14100"/>
      <pc:docMkLst>
        <pc:docMk/>
      </pc:docMkLst>
      <pc:sldChg chg="modSp mod">
        <pc:chgData name="Sverker Werin" userId="1748328742_tp_box_2" providerId="OAuth2" clId="{CDFDF8ED-D327-4840-83EE-62FF1955AE8A}" dt="2025-11-22T09:11:57.491" v="6485" actId="1038"/>
        <pc:sldMkLst>
          <pc:docMk/>
          <pc:sldMk cId="3243747238" sldId="258"/>
        </pc:sldMkLst>
        <pc:spChg chg="mod">
          <ac:chgData name="Sverker Werin" userId="1748328742_tp_box_2" providerId="OAuth2" clId="{CDFDF8ED-D327-4840-83EE-62FF1955AE8A}" dt="2025-11-22T09:11:57.491" v="6485" actId="1038"/>
          <ac:spMkLst>
            <pc:docMk/>
            <pc:sldMk cId="3243747238" sldId="258"/>
            <ac:spMk id="24" creationId="{467E2162-87DD-08F1-EE25-2437AA39B1C6}"/>
          </ac:spMkLst>
        </pc:spChg>
      </pc:sldChg>
      <pc:sldChg chg="addSp modSp mod ord">
        <pc:chgData name="Sverker Werin" userId="1748328742_tp_box_2" providerId="OAuth2" clId="{CDFDF8ED-D327-4840-83EE-62FF1955AE8A}" dt="2025-11-21T07:27:45.260" v="5955" actId="20577"/>
        <pc:sldMkLst>
          <pc:docMk/>
          <pc:sldMk cId="3190501700" sldId="260"/>
        </pc:sldMkLst>
        <pc:spChg chg="add mod">
          <ac:chgData name="Sverker Werin" userId="1748328742_tp_box_2" providerId="OAuth2" clId="{CDFDF8ED-D327-4840-83EE-62FF1955AE8A}" dt="2025-11-21T07:27:45.260" v="5955" actId="20577"/>
          <ac:spMkLst>
            <pc:docMk/>
            <pc:sldMk cId="3190501700" sldId="260"/>
            <ac:spMk id="3" creationId="{A3D19506-90E5-1678-1683-72AC8D714C64}"/>
          </ac:spMkLst>
        </pc:spChg>
      </pc:sldChg>
      <pc:sldChg chg="ord">
        <pc:chgData name="Sverker Werin" userId="1748328742_tp_box_2" providerId="OAuth2" clId="{CDFDF8ED-D327-4840-83EE-62FF1955AE8A}" dt="2025-11-18T15:05:54.065" v="1647"/>
        <pc:sldMkLst>
          <pc:docMk/>
          <pc:sldMk cId="462168170" sldId="262"/>
        </pc:sldMkLst>
      </pc:sldChg>
      <pc:sldChg chg="addSp delSp modSp mod ord delAnim modAnim">
        <pc:chgData name="Sverker Werin" userId="1748328742_tp_box_2" providerId="OAuth2" clId="{CDFDF8ED-D327-4840-83EE-62FF1955AE8A}" dt="2025-11-22T09:13:45.250" v="6493"/>
        <pc:sldMkLst>
          <pc:docMk/>
          <pc:sldMk cId="2166657058" sldId="263"/>
        </pc:sldMkLst>
        <pc:spChg chg="mod ord topLvl">
          <ac:chgData name="Sverker Werin" userId="1748328742_tp_box_2" providerId="OAuth2" clId="{CDFDF8ED-D327-4840-83EE-62FF1955AE8A}" dt="2025-11-22T09:12:54.552" v="6488" actId="166"/>
          <ac:spMkLst>
            <pc:docMk/>
            <pc:sldMk cId="2166657058" sldId="263"/>
            <ac:spMk id="2" creationId="{CBEFF81A-5CC6-9E2D-34D3-2144A8F1F8AC}"/>
          </ac:spMkLst>
        </pc:spChg>
        <pc:spChg chg="add mod">
          <ac:chgData name="Sverker Werin" userId="1748328742_tp_box_2" providerId="OAuth2" clId="{CDFDF8ED-D327-4840-83EE-62FF1955AE8A}" dt="2025-11-22T09:12:47.265" v="6487"/>
          <ac:spMkLst>
            <pc:docMk/>
            <pc:sldMk cId="2166657058" sldId="263"/>
            <ac:spMk id="3" creationId="{7177EE0B-2B46-F9C7-2415-F06F1C233FBB}"/>
          </ac:spMkLst>
        </pc:spChg>
      </pc:sldChg>
      <pc:sldChg chg="addSp delSp modSp new mod ord delAnim modAnim">
        <pc:chgData name="Sverker Werin" userId="1748328742_tp_box_2" providerId="OAuth2" clId="{CDFDF8ED-D327-4840-83EE-62FF1955AE8A}" dt="2025-11-23T18:06:32.436" v="6967" actId="14100"/>
        <pc:sldMkLst>
          <pc:docMk/>
          <pc:sldMk cId="407803885" sldId="269"/>
        </pc:sldMkLst>
        <pc:spChg chg="add mod">
          <ac:chgData name="Sverker Werin" userId="1748328742_tp_box_2" providerId="OAuth2" clId="{CDFDF8ED-D327-4840-83EE-62FF1955AE8A}" dt="2025-11-23T18:06:32.436" v="6967" actId="14100"/>
          <ac:spMkLst>
            <pc:docMk/>
            <pc:sldMk cId="407803885" sldId="269"/>
            <ac:spMk id="3" creationId="{22FB5E92-4CFF-1E32-17C0-3D44560D2FC2}"/>
          </ac:spMkLst>
        </pc:spChg>
        <pc:spChg chg="add mod">
          <ac:chgData name="Sverker Werin" userId="1748328742_tp_box_2" providerId="OAuth2" clId="{CDFDF8ED-D327-4840-83EE-62FF1955AE8A}" dt="2025-11-20T12:46:53.057" v="4266" actId="21"/>
          <ac:spMkLst>
            <pc:docMk/>
            <pc:sldMk cId="407803885" sldId="269"/>
            <ac:spMk id="4" creationId="{6331EB7E-CFDC-2EA9-DB77-0A60D2581277}"/>
          </ac:spMkLst>
        </pc:spChg>
        <pc:spChg chg="add mod">
          <ac:chgData name="Sverker Werin" userId="1748328742_tp_box_2" providerId="OAuth2" clId="{CDFDF8ED-D327-4840-83EE-62FF1955AE8A}" dt="2025-11-20T12:45:33.783" v="4239" actId="20577"/>
          <ac:spMkLst>
            <pc:docMk/>
            <pc:sldMk cId="407803885" sldId="269"/>
            <ac:spMk id="6" creationId="{1C32E13E-00E4-83B4-6FB8-7E50C4BD3CA5}"/>
          </ac:spMkLst>
        </pc:spChg>
        <pc:spChg chg="add mod">
          <ac:chgData name="Sverker Werin" userId="1748328742_tp_box_2" providerId="OAuth2" clId="{CDFDF8ED-D327-4840-83EE-62FF1955AE8A}" dt="2025-11-22T09:19:33.844" v="6540" actId="20577"/>
          <ac:spMkLst>
            <pc:docMk/>
            <pc:sldMk cId="407803885" sldId="269"/>
            <ac:spMk id="7" creationId="{C926F5C9-6B89-84BF-BBC4-486BD4D9628E}"/>
          </ac:spMkLst>
        </pc:spChg>
        <pc:spChg chg="add del mod">
          <ac:chgData name="Sverker Werin" userId="1748328742_tp_box_2" providerId="OAuth2" clId="{CDFDF8ED-D327-4840-83EE-62FF1955AE8A}" dt="2025-11-23T17:59:55.878" v="6848" actId="478"/>
          <ac:spMkLst>
            <pc:docMk/>
            <pc:sldMk cId="407803885" sldId="269"/>
            <ac:spMk id="8" creationId="{E3844B52-C585-E579-3C2B-55C3B64503B7}"/>
          </ac:spMkLst>
        </pc:spChg>
      </pc:sldChg>
      <pc:sldChg chg="addSp delSp modSp new mod modAnim">
        <pc:chgData name="Sverker Werin" userId="1748328742_tp_box_2" providerId="OAuth2" clId="{CDFDF8ED-D327-4840-83EE-62FF1955AE8A}" dt="2025-11-23T18:09:18.759" v="6988" actId="14100"/>
        <pc:sldMkLst>
          <pc:docMk/>
          <pc:sldMk cId="2474348315" sldId="271"/>
        </pc:sldMkLst>
        <pc:spChg chg="add mod">
          <ac:chgData name="Sverker Werin" userId="1748328742_tp_box_2" providerId="OAuth2" clId="{CDFDF8ED-D327-4840-83EE-62FF1955AE8A}" dt="2025-11-21T07:05:08.404" v="5785" actId="113"/>
          <ac:spMkLst>
            <pc:docMk/>
            <pc:sldMk cId="2474348315" sldId="271"/>
            <ac:spMk id="2" creationId="{48586EA6-4FBB-264E-DF42-763CDD33F52D}"/>
          </ac:spMkLst>
        </pc:spChg>
        <pc:spChg chg="add mod">
          <ac:chgData name="Sverker Werin" userId="1748328742_tp_box_2" providerId="OAuth2" clId="{CDFDF8ED-D327-4840-83EE-62FF1955AE8A}" dt="2025-11-23T18:09:18.759" v="6988" actId="14100"/>
          <ac:spMkLst>
            <pc:docMk/>
            <pc:sldMk cId="2474348315" sldId="271"/>
            <ac:spMk id="3" creationId="{08785103-2E06-AECB-528B-761DFD939A44}"/>
          </ac:spMkLst>
        </pc:spChg>
        <pc:spChg chg="add mod">
          <ac:chgData name="Sverker Werin" userId="1748328742_tp_box_2" providerId="OAuth2" clId="{CDFDF8ED-D327-4840-83EE-62FF1955AE8A}" dt="2025-11-21T06:54:53.562" v="5610" actId="1036"/>
          <ac:spMkLst>
            <pc:docMk/>
            <pc:sldMk cId="2474348315" sldId="271"/>
            <ac:spMk id="5" creationId="{7E4644EA-1B85-A5F2-36AD-5A88887D5B08}"/>
          </ac:spMkLst>
        </pc:spChg>
        <pc:spChg chg="add mod">
          <ac:chgData name="Sverker Werin" userId="1748328742_tp_box_2" providerId="OAuth2" clId="{CDFDF8ED-D327-4840-83EE-62FF1955AE8A}" dt="2025-11-21T06:54:53.562" v="5610" actId="1036"/>
          <ac:spMkLst>
            <pc:docMk/>
            <pc:sldMk cId="2474348315" sldId="271"/>
            <ac:spMk id="18" creationId="{627E0783-0101-62FB-0444-9DF962A811CF}"/>
          </ac:spMkLst>
        </pc:spChg>
        <pc:spChg chg="mod">
          <ac:chgData name="Sverker Werin" userId="1748328742_tp_box_2" providerId="OAuth2" clId="{CDFDF8ED-D327-4840-83EE-62FF1955AE8A}" dt="2025-11-21T06:48:58.127" v="5495"/>
          <ac:spMkLst>
            <pc:docMk/>
            <pc:sldMk cId="2474348315" sldId="271"/>
            <ac:spMk id="31" creationId="{66247619-4F11-2C5F-F8CB-4EECFCEEDAC6}"/>
          </ac:spMkLst>
        </pc:spChg>
        <pc:spChg chg="mod">
          <ac:chgData name="Sverker Werin" userId="1748328742_tp_box_2" providerId="OAuth2" clId="{CDFDF8ED-D327-4840-83EE-62FF1955AE8A}" dt="2025-11-21T06:48:58.127" v="5495"/>
          <ac:spMkLst>
            <pc:docMk/>
            <pc:sldMk cId="2474348315" sldId="271"/>
            <ac:spMk id="32" creationId="{0BD99BC5-EB1D-1534-F823-86CBF798502F}"/>
          </ac:spMkLst>
        </pc:spChg>
        <pc:spChg chg="mod">
          <ac:chgData name="Sverker Werin" userId="1748328742_tp_box_2" providerId="OAuth2" clId="{CDFDF8ED-D327-4840-83EE-62FF1955AE8A}" dt="2025-11-21T06:48:58.127" v="5495"/>
          <ac:spMkLst>
            <pc:docMk/>
            <pc:sldMk cId="2474348315" sldId="271"/>
            <ac:spMk id="34" creationId="{27B520A5-F1D5-652D-B682-20D9CC37E202}"/>
          </ac:spMkLst>
        </pc:spChg>
        <pc:spChg chg="mod">
          <ac:chgData name="Sverker Werin" userId="1748328742_tp_box_2" providerId="OAuth2" clId="{CDFDF8ED-D327-4840-83EE-62FF1955AE8A}" dt="2025-11-21T06:48:58.127" v="5495"/>
          <ac:spMkLst>
            <pc:docMk/>
            <pc:sldMk cId="2474348315" sldId="271"/>
            <ac:spMk id="35" creationId="{66EE09C5-CD40-094F-0BF3-B054758A9FC4}"/>
          </ac:spMkLst>
        </pc:spChg>
        <pc:spChg chg="add mod">
          <ac:chgData name="Sverker Werin" userId="1748328742_tp_box_2" providerId="OAuth2" clId="{CDFDF8ED-D327-4840-83EE-62FF1955AE8A}" dt="2025-11-21T07:02:38.139" v="5764" actId="1076"/>
          <ac:spMkLst>
            <pc:docMk/>
            <pc:sldMk cId="2474348315" sldId="271"/>
            <ac:spMk id="36" creationId="{F22371DC-5BD5-B923-658A-32D65B633B69}"/>
          </ac:spMkLst>
        </pc:spChg>
        <pc:grpChg chg="add mod">
          <ac:chgData name="Sverker Werin" userId="1748328742_tp_box_2" providerId="OAuth2" clId="{CDFDF8ED-D327-4840-83EE-62FF1955AE8A}" dt="2025-11-21T06:54:53.562" v="5610" actId="1036"/>
          <ac:grpSpMkLst>
            <pc:docMk/>
            <pc:sldMk cId="2474348315" sldId="271"/>
            <ac:grpSpMk id="19" creationId="{5EA97AEE-F10A-2607-20B4-D70D50CE5DC0}"/>
          </ac:grpSpMkLst>
        </pc:grpChg>
        <pc:grpChg chg="add mod">
          <ac:chgData name="Sverker Werin" userId="1748328742_tp_box_2" providerId="OAuth2" clId="{CDFDF8ED-D327-4840-83EE-62FF1955AE8A}" dt="2025-11-21T06:54:53.562" v="5610" actId="1036"/>
          <ac:grpSpMkLst>
            <pc:docMk/>
            <pc:sldMk cId="2474348315" sldId="271"/>
            <ac:grpSpMk id="30" creationId="{A3FA9A8F-49A0-3056-73C1-8B6990F99553}"/>
          </ac:grpSpMkLst>
        </pc:grpChg>
        <pc:grpChg chg="add mod">
          <ac:chgData name="Sverker Werin" userId="1748328742_tp_box_2" providerId="OAuth2" clId="{CDFDF8ED-D327-4840-83EE-62FF1955AE8A}" dt="2025-11-21T06:54:53.562" v="5610" actId="1036"/>
          <ac:grpSpMkLst>
            <pc:docMk/>
            <pc:sldMk cId="2474348315" sldId="271"/>
            <ac:grpSpMk id="33" creationId="{45083E27-320C-38B6-FFE7-9F9697924D97}"/>
          </ac:grpSpMkLst>
        </pc:grpChg>
        <pc:picChg chg="add mod">
          <ac:chgData name="Sverker Werin" userId="1748328742_tp_box_2" providerId="OAuth2" clId="{CDFDF8ED-D327-4840-83EE-62FF1955AE8A}" dt="2025-11-21T07:12:58.652" v="5865" actId="688"/>
          <ac:picMkLst>
            <pc:docMk/>
            <pc:sldMk cId="2474348315" sldId="271"/>
            <ac:picMk id="4" creationId="{CD5E6431-591D-1B6E-699E-B38753C4F405}"/>
          </ac:picMkLst>
        </pc:picChg>
        <pc:picChg chg="add mod">
          <ac:chgData name="Sverker Werin" userId="1748328742_tp_box_2" providerId="OAuth2" clId="{CDFDF8ED-D327-4840-83EE-62FF1955AE8A}" dt="2025-11-21T06:54:53.562" v="5610" actId="1036"/>
          <ac:picMkLst>
            <pc:docMk/>
            <pc:sldMk cId="2474348315" sldId="271"/>
            <ac:picMk id="6" creationId="{FB905833-7A1D-D36B-5D68-D113A36ED08B}"/>
          </ac:picMkLst>
        </pc:picChg>
      </pc:sldChg>
      <pc:sldChg chg="addSp delSp modSp new mod addAnim delAnim modAnim">
        <pc:chgData name="Sverker Werin" userId="1748328742_tp_box_2" providerId="OAuth2" clId="{CDFDF8ED-D327-4840-83EE-62FF1955AE8A}" dt="2025-11-22T09:16:49.772" v="6536" actId="166"/>
        <pc:sldMkLst>
          <pc:docMk/>
          <pc:sldMk cId="3794028353" sldId="274"/>
        </pc:sldMkLst>
        <pc:spChg chg="add mod">
          <ac:chgData name="Sverker Werin" userId="1748328742_tp_box_2" providerId="OAuth2" clId="{CDFDF8ED-D327-4840-83EE-62FF1955AE8A}" dt="2025-11-21T07:15:28.272" v="5906" actId="1076"/>
          <ac:spMkLst>
            <pc:docMk/>
            <pc:sldMk cId="3794028353" sldId="274"/>
            <ac:spMk id="2" creationId="{B62D1B3C-AB65-3BCA-185E-F042D487E2AD}"/>
          </ac:spMkLst>
        </pc:spChg>
        <pc:spChg chg="add mod">
          <ac:chgData name="Sverker Werin" userId="1748328742_tp_box_2" providerId="OAuth2" clId="{CDFDF8ED-D327-4840-83EE-62FF1955AE8A}" dt="2025-11-21T07:16:06.168" v="5910" actId="114"/>
          <ac:spMkLst>
            <pc:docMk/>
            <pc:sldMk cId="3794028353" sldId="274"/>
            <ac:spMk id="4" creationId="{44F1EE6B-2BF8-3AF5-6BEF-D277D0CCDD28}"/>
          </ac:spMkLst>
        </pc:spChg>
        <pc:spChg chg="add mod">
          <ac:chgData name="Sverker Werin" userId="1748328742_tp_box_2" providerId="OAuth2" clId="{CDFDF8ED-D327-4840-83EE-62FF1955AE8A}" dt="2025-11-21T07:18:10.999" v="5925" actId="179"/>
          <ac:spMkLst>
            <pc:docMk/>
            <pc:sldMk cId="3794028353" sldId="274"/>
            <ac:spMk id="5" creationId="{859DF164-1208-AE53-784E-050F25883905}"/>
          </ac:spMkLst>
        </pc:spChg>
        <pc:spChg chg="add mod">
          <ac:chgData name="Sverker Werin" userId="1748328742_tp_box_2" providerId="OAuth2" clId="{CDFDF8ED-D327-4840-83EE-62FF1955AE8A}" dt="2025-11-21T07:16:19.342" v="5914" actId="114"/>
          <ac:spMkLst>
            <pc:docMk/>
            <pc:sldMk cId="3794028353" sldId="274"/>
            <ac:spMk id="6" creationId="{B4952689-8CFC-8205-FE50-25C4899D25DC}"/>
          </ac:spMkLst>
        </pc:spChg>
        <pc:spChg chg="add mod">
          <ac:chgData name="Sverker Werin" userId="1748328742_tp_box_2" providerId="OAuth2" clId="{CDFDF8ED-D327-4840-83EE-62FF1955AE8A}" dt="2025-11-21T07:13:49.757" v="5869" actId="1076"/>
          <ac:spMkLst>
            <pc:docMk/>
            <pc:sldMk cId="3794028353" sldId="274"/>
            <ac:spMk id="9" creationId="{F64255F3-1D48-BAF4-85A6-C15B25DB5FFC}"/>
          </ac:spMkLst>
        </pc:spChg>
        <pc:spChg chg="add mod">
          <ac:chgData name="Sverker Werin" userId="1748328742_tp_box_2" providerId="OAuth2" clId="{CDFDF8ED-D327-4840-83EE-62FF1955AE8A}" dt="2025-11-21T07:20:56.435" v="5942" actId="1076"/>
          <ac:spMkLst>
            <pc:docMk/>
            <pc:sldMk cId="3794028353" sldId="274"/>
            <ac:spMk id="20" creationId="{15B5C331-9D62-F47C-BE6A-497EDF6E3CA2}"/>
          </ac:spMkLst>
        </pc:spChg>
        <pc:spChg chg="add mod">
          <ac:chgData name="Sverker Werin" userId="1748328742_tp_box_2" providerId="OAuth2" clId="{CDFDF8ED-D327-4840-83EE-62FF1955AE8A}" dt="2025-11-21T07:19:44.201" v="5934" actId="207"/>
          <ac:spMkLst>
            <pc:docMk/>
            <pc:sldMk cId="3794028353" sldId="274"/>
            <ac:spMk id="21" creationId="{1799F02B-4229-8A02-6A54-F9B270BDDC57}"/>
          </ac:spMkLst>
        </pc:spChg>
        <pc:spChg chg="add mod ord">
          <ac:chgData name="Sverker Werin" userId="1748328742_tp_box_2" providerId="OAuth2" clId="{CDFDF8ED-D327-4840-83EE-62FF1955AE8A}" dt="2025-11-22T09:16:49.772" v="6536" actId="166"/>
          <ac:spMkLst>
            <pc:docMk/>
            <pc:sldMk cId="3794028353" sldId="274"/>
            <ac:spMk id="22" creationId="{52EBBFA4-B782-B175-33DD-987C28650D3F}"/>
          </ac:spMkLst>
        </pc:spChg>
        <pc:spChg chg="add mod">
          <ac:chgData name="Sverker Werin" userId="1748328742_tp_box_2" providerId="OAuth2" clId="{CDFDF8ED-D327-4840-83EE-62FF1955AE8A}" dt="2025-11-18T14:15:14.088" v="1614" actId="14100"/>
          <ac:spMkLst>
            <pc:docMk/>
            <pc:sldMk cId="3794028353" sldId="274"/>
            <ac:spMk id="23" creationId="{C72B3EAE-6593-8242-2EA2-ECED6CD5EB92}"/>
          </ac:spMkLst>
        </pc:spChg>
        <pc:spChg chg="add mod">
          <ac:chgData name="Sverker Werin" userId="1748328742_tp_box_2" providerId="OAuth2" clId="{CDFDF8ED-D327-4840-83EE-62FF1955AE8A}" dt="2025-11-21T07:22:18.315" v="5949" actId="1076"/>
          <ac:spMkLst>
            <pc:docMk/>
            <pc:sldMk cId="3794028353" sldId="274"/>
            <ac:spMk id="24" creationId="{E475DAC0-FA50-A8BF-728A-F8C0EB4AA53A}"/>
          </ac:spMkLst>
        </pc:spChg>
        <pc:spChg chg="add mod">
          <ac:chgData name="Sverker Werin" userId="1748328742_tp_box_2" providerId="OAuth2" clId="{CDFDF8ED-D327-4840-83EE-62FF1955AE8A}" dt="2025-11-21T07:21:01.217" v="5943" actId="1076"/>
          <ac:spMkLst>
            <pc:docMk/>
            <pc:sldMk cId="3794028353" sldId="274"/>
            <ac:spMk id="25" creationId="{E271E2A1-779F-DFF2-CE55-FAE448D71E5C}"/>
          </ac:spMkLst>
        </pc:spChg>
        <pc:picChg chg="add mod">
          <ac:chgData name="Sverker Werin" userId="1748328742_tp_box_2" providerId="OAuth2" clId="{CDFDF8ED-D327-4840-83EE-62FF1955AE8A}" dt="2025-11-18T13:05:07.839" v="1045" actId="1076"/>
          <ac:picMkLst>
            <pc:docMk/>
            <pc:sldMk cId="3794028353" sldId="274"/>
            <ac:picMk id="3" creationId="{23F985AC-2237-84AA-8824-A15983B6A29B}"/>
          </ac:picMkLst>
        </pc:picChg>
        <pc:picChg chg="add mod">
          <ac:chgData name="Sverker Werin" userId="1748328742_tp_box_2" providerId="OAuth2" clId="{CDFDF8ED-D327-4840-83EE-62FF1955AE8A}" dt="2025-11-21T07:19:04.128" v="5929" actId="1076"/>
          <ac:picMkLst>
            <pc:docMk/>
            <pc:sldMk cId="3794028353" sldId="274"/>
            <ac:picMk id="8" creationId="{9800E0E7-BDCC-4F9D-BC9A-DEF50DEF1B8B}"/>
          </ac:picMkLst>
        </pc:picChg>
        <pc:picChg chg="add mod modCrop">
          <ac:chgData name="Sverker Werin" userId="1748328742_tp_box_2" providerId="OAuth2" clId="{CDFDF8ED-D327-4840-83EE-62FF1955AE8A}" dt="2025-11-22T09:16:33.782" v="6534" actId="1037"/>
          <ac:picMkLst>
            <pc:docMk/>
            <pc:sldMk cId="3794028353" sldId="274"/>
            <ac:picMk id="13" creationId="{A47E1D62-901C-A044-7733-23951FD77004}"/>
          </ac:picMkLst>
        </pc:picChg>
        <pc:picChg chg="add mod">
          <ac:chgData name="Sverker Werin" userId="1748328742_tp_box_2" providerId="OAuth2" clId="{CDFDF8ED-D327-4840-83EE-62FF1955AE8A}" dt="2025-11-18T13:44:38.866" v="1412" actId="1076"/>
          <ac:picMkLst>
            <pc:docMk/>
            <pc:sldMk cId="3794028353" sldId="274"/>
            <ac:picMk id="15" creationId="{6BCF8985-7AEC-4290-1D77-EF99A12DE0BF}"/>
          </ac:picMkLst>
        </pc:picChg>
        <pc:picChg chg="add mod">
          <ac:chgData name="Sverker Werin" userId="1748328742_tp_box_2" providerId="OAuth2" clId="{CDFDF8ED-D327-4840-83EE-62FF1955AE8A}" dt="2025-11-21T07:20:51.303" v="5941" actId="1076"/>
          <ac:picMkLst>
            <pc:docMk/>
            <pc:sldMk cId="3794028353" sldId="274"/>
            <ac:picMk id="19" creationId="{92889CE5-0C27-6046-E1FB-B004532214D9}"/>
          </ac:picMkLst>
        </pc:picChg>
        <pc:cxnChg chg="add mod">
          <ac:chgData name="Sverker Werin" userId="1748328742_tp_box_2" providerId="OAuth2" clId="{CDFDF8ED-D327-4840-83EE-62FF1955AE8A}" dt="2025-11-21T07:17:52.861" v="5922" actId="14100"/>
          <ac:cxnSpMkLst>
            <pc:docMk/>
            <pc:sldMk cId="3794028353" sldId="274"/>
            <ac:cxnSpMk id="10" creationId="{7CFD5554-97CD-5056-C1DC-29AF13B305D2}"/>
          </ac:cxnSpMkLst>
        </pc:cxnChg>
        <pc:cxnChg chg="add mod">
          <ac:chgData name="Sverker Werin" userId="1748328742_tp_box_2" providerId="OAuth2" clId="{CDFDF8ED-D327-4840-83EE-62FF1955AE8A}" dt="2025-11-21T07:22:40.827" v="5950" actId="14100"/>
          <ac:cxnSpMkLst>
            <pc:docMk/>
            <pc:sldMk cId="3794028353" sldId="274"/>
            <ac:cxnSpMk id="12" creationId="{362C67BD-BAD6-87E3-545F-68DE6F3E3E6C}"/>
          </ac:cxnSpMkLst>
        </pc:cxnChg>
      </pc:sldChg>
      <pc:sldChg chg="addSp delSp modSp new mod">
        <pc:chgData name="Sverker Werin" userId="1748328742_tp_box_2" providerId="OAuth2" clId="{CDFDF8ED-D327-4840-83EE-62FF1955AE8A}" dt="2025-11-20T12:39:33.435" v="4121" actId="403"/>
        <pc:sldMkLst>
          <pc:docMk/>
          <pc:sldMk cId="2196474665" sldId="275"/>
        </pc:sldMkLst>
        <pc:spChg chg="add mod">
          <ac:chgData name="Sverker Werin" userId="1748328742_tp_box_2" providerId="OAuth2" clId="{CDFDF8ED-D327-4840-83EE-62FF1955AE8A}" dt="2025-11-20T12:36:53.553" v="4067" actId="403"/>
          <ac:spMkLst>
            <pc:docMk/>
            <pc:sldMk cId="2196474665" sldId="275"/>
            <ac:spMk id="11" creationId="{0B4118F8-E301-5555-AE63-D0AE6A706B88}"/>
          </ac:spMkLst>
        </pc:spChg>
        <pc:spChg chg="add mod">
          <ac:chgData name="Sverker Werin" userId="1748328742_tp_box_2" providerId="OAuth2" clId="{CDFDF8ED-D327-4840-83EE-62FF1955AE8A}" dt="2025-11-20T12:39:15.212" v="4117" actId="1035"/>
          <ac:spMkLst>
            <pc:docMk/>
            <pc:sldMk cId="2196474665" sldId="275"/>
            <ac:spMk id="15" creationId="{FD84DB8E-B9C6-5B89-A579-203A251D22FC}"/>
          </ac:spMkLst>
        </pc:spChg>
        <pc:spChg chg="add">
          <ac:chgData name="Sverker Werin" userId="1748328742_tp_box_2" providerId="OAuth2" clId="{CDFDF8ED-D327-4840-83EE-62FF1955AE8A}" dt="2025-11-19T12:44:40.106" v="2058" actId="11529"/>
          <ac:spMkLst>
            <pc:docMk/>
            <pc:sldMk cId="2196474665" sldId="275"/>
            <ac:spMk id="16" creationId="{FE61B9D5-C7D6-85FF-D748-4582E828BC81}"/>
          </ac:spMkLst>
        </pc:spChg>
        <pc:spChg chg="add mod">
          <ac:chgData name="Sverker Werin" userId="1748328742_tp_box_2" providerId="OAuth2" clId="{CDFDF8ED-D327-4840-83EE-62FF1955AE8A}" dt="2025-11-20T12:39:23.387" v="4119" actId="403"/>
          <ac:spMkLst>
            <pc:docMk/>
            <pc:sldMk cId="2196474665" sldId="275"/>
            <ac:spMk id="17" creationId="{940B7C73-49F9-89C7-F699-5626C993B553}"/>
          </ac:spMkLst>
        </pc:spChg>
        <pc:spChg chg="add mod">
          <ac:chgData name="Sverker Werin" userId="1748328742_tp_box_2" providerId="OAuth2" clId="{CDFDF8ED-D327-4840-83EE-62FF1955AE8A}" dt="2025-11-20T12:38:45.814" v="4101" actId="1076"/>
          <ac:spMkLst>
            <pc:docMk/>
            <pc:sldMk cId="2196474665" sldId="275"/>
            <ac:spMk id="18" creationId="{A79CA8C6-F0F2-7282-E851-17C26AAF48EC}"/>
          </ac:spMkLst>
        </pc:spChg>
        <pc:spChg chg="add mod">
          <ac:chgData name="Sverker Werin" userId="1748328742_tp_box_2" providerId="OAuth2" clId="{CDFDF8ED-D327-4840-83EE-62FF1955AE8A}" dt="2025-11-20T12:39:33.435" v="4121" actId="403"/>
          <ac:spMkLst>
            <pc:docMk/>
            <pc:sldMk cId="2196474665" sldId="275"/>
            <ac:spMk id="19" creationId="{F1755872-7819-AFFD-3C14-3D5D5CF9A0B2}"/>
          </ac:spMkLst>
        </pc:spChg>
        <pc:spChg chg="add mod">
          <ac:chgData name="Sverker Werin" userId="1748328742_tp_box_2" providerId="OAuth2" clId="{CDFDF8ED-D327-4840-83EE-62FF1955AE8A}" dt="2025-11-20T12:38:04.779" v="4069"/>
          <ac:spMkLst>
            <pc:docMk/>
            <pc:sldMk cId="2196474665" sldId="275"/>
            <ac:spMk id="20" creationId="{E4195D03-111C-CA5C-57E5-26DF50AF7223}"/>
          </ac:spMkLst>
        </pc:spChg>
        <pc:spChg chg="add mod">
          <ac:chgData name="Sverker Werin" userId="1748328742_tp_box_2" providerId="OAuth2" clId="{CDFDF8ED-D327-4840-83EE-62FF1955AE8A}" dt="2025-11-20T12:38:04.779" v="4069"/>
          <ac:spMkLst>
            <pc:docMk/>
            <pc:sldMk cId="2196474665" sldId="275"/>
            <ac:spMk id="21" creationId="{4EC6976C-AC4D-AA56-242F-D8A81C1C07A6}"/>
          </ac:spMkLst>
        </pc:spChg>
        <pc:spChg chg="add mod">
          <ac:chgData name="Sverker Werin" userId="1748328742_tp_box_2" providerId="OAuth2" clId="{CDFDF8ED-D327-4840-83EE-62FF1955AE8A}" dt="2025-11-20T12:38:04.779" v="4069"/>
          <ac:spMkLst>
            <pc:docMk/>
            <pc:sldMk cId="2196474665" sldId="275"/>
            <ac:spMk id="22" creationId="{25916A8D-FFC1-7399-BF8A-8A7993E495FC}"/>
          </ac:spMkLst>
        </pc:spChg>
        <pc:grpChg chg="add mod">
          <ac:chgData name="Sverker Werin" userId="1748328742_tp_box_2" providerId="OAuth2" clId="{CDFDF8ED-D327-4840-83EE-62FF1955AE8A}" dt="2025-11-20T12:38:26.236" v="4098" actId="1035"/>
          <ac:grpSpMkLst>
            <pc:docMk/>
            <pc:sldMk cId="2196474665" sldId="275"/>
            <ac:grpSpMk id="8" creationId="{A37F49F4-1AB7-CD9C-15CB-9B8DB44C0992}"/>
          </ac:grpSpMkLst>
        </pc:grpChg>
        <pc:picChg chg="add mod">
          <ac:chgData name="Sverker Werin" userId="1748328742_tp_box_2" providerId="OAuth2" clId="{CDFDF8ED-D327-4840-83EE-62FF1955AE8A}" dt="2025-11-19T12:42:32.597" v="2000" actId="1440"/>
          <ac:picMkLst>
            <pc:docMk/>
            <pc:sldMk cId="2196474665" sldId="275"/>
            <ac:picMk id="3" creationId="{AFD9FFF3-FC1E-D0C5-00F4-C7DF7686926F}"/>
          </ac:picMkLst>
        </pc:picChg>
        <pc:picChg chg="add mod">
          <ac:chgData name="Sverker Werin" userId="1748328742_tp_box_2" providerId="OAuth2" clId="{CDFDF8ED-D327-4840-83EE-62FF1955AE8A}" dt="2025-11-19T12:45:31.020" v="2104" actId="1076"/>
          <ac:picMkLst>
            <pc:docMk/>
            <pc:sldMk cId="2196474665" sldId="275"/>
            <ac:picMk id="4" creationId="{C2EBECC1-FF33-4D92-3AFE-8C470E7D2726}"/>
          </ac:picMkLst>
        </pc:picChg>
        <pc:picChg chg="add mod">
          <ac:chgData name="Sverker Werin" userId="1748328742_tp_box_2" providerId="OAuth2" clId="{CDFDF8ED-D327-4840-83EE-62FF1955AE8A}" dt="2025-11-19T12:43:15.612" v="2013" actId="1076"/>
          <ac:picMkLst>
            <pc:docMk/>
            <pc:sldMk cId="2196474665" sldId="275"/>
            <ac:picMk id="5" creationId="{632688DC-DA20-C6A7-9B3F-199267E3BE2E}"/>
          </ac:picMkLst>
        </pc:picChg>
        <pc:picChg chg="add mod ord">
          <ac:chgData name="Sverker Werin" userId="1748328742_tp_box_2" providerId="OAuth2" clId="{CDFDF8ED-D327-4840-83EE-62FF1955AE8A}" dt="2025-11-19T12:41:25.020" v="1989" actId="164"/>
          <ac:picMkLst>
            <pc:docMk/>
            <pc:sldMk cId="2196474665" sldId="275"/>
            <ac:picMk id="7" creationId="{D18E20AD-5646-1AB2-39DF-A7ED609B12E2}"/>
          </ac:picMkLst>
        </pc:picChg>
        <pc:picChg chg="add mod">
          <ac:chgData name="Sverker Werin" userId="1748328742_tp_box_2" providerId="OAuth2" clId="{CDFDF8ED-D327-4840-83EE-62FF1955AE8A}" dt="2025-11-19T12:45:00.029" v="2079" actId="1076"/>
          <ac:picMkLst>
            <pc:docMk/>
            <pc:sldMk cId="2196474665" sldId="275"/>
            <ac:picMk id="10" creationId="{9795376D-0951-2C9B-50BF-2BB7D8D45F0E}"/>
          </ac:picMkLst>
        </pc:picChg>
      </pc:sldChg>
      <pc:sldChg chg="addSp modSp new mod">
        <pc:chgData name="Sverker Werin" userId="1748328742_tp_box_2" providerId="OAuth2" clId="{CDFDF8ED-D327-4840-83EE-62FF1955AE8A}" dt="2025-11-20T12:41:29.222" v="4227" actId="403"/>
        <pc:sldMkLst>
          <pc:docMk/>
          <pc:sldMk cId="609728694" sldId="276"/>
        </pc:sldMkLst>
        <pc:spChg chg="add mod">
          <ac:chgData name="Sverker Werin" userId="1748328742_tp_box_2" providerId="OAuth2" clId="{CDFDF8ED-D327-4840-83EE-62FF1955AE8A}" dt="2025-11-20T12:36:34.268" v="4065" actId="1037"/>
          <ac:spMkLst>
            <pc:docMk/>
            <pc:sldMk cId="609728694" sldId="276"/>
            <ac:spMk id="2" creationId="{5FA34B96-D69B-A8FD-B098-CBB152ACA7C8}"/>
          </ac:spMkLst>
        </pc:spChg>
        <pc:spChg chg="add mod">
          <ac:chgData name="Sverker Werin" userId="1748328742_tp_box_2" providerId="OAuth2" clId="{CDFDF8ED-D327-4840-83EE-62FF1955AE8A}" dt="2025-11-20T12:36:25.851" v="4060" actId="113"/>
          <ac:spMkLst>
            <pc:docMk/>
            <pc:sldMk cId="609728694" sldId="276"/>
            <ac:spMk id="8" creationId="{22F080BE-50B2-FA31-E2C4-6B203A6D2F8C}"/>
          </ac:spMkLst>
        </pc:spChg>
        <pc:spChg chg="add mod">
          <ac:chgData name="Sverker Werin" userId="1748328742_tp_box_2" providerId="OAuth2" clId="{CDFDF8ED-D327-4840-83EE-62FF1955AE8A}" dt="2025-11-20T12:36:25.851" v="4060" actId="113"/>
          <ac:spMkLst>
            <pc:docMk/>
            <pc:sldMk cId="609728694" sldId="276"/>
            <ac:spMk id="9" creationId="{2EC511C1-621D-A705-F91D-9161371F9EF8}"/>
          </ac:spMkLst>
        </pc:spChg>
        <pc:spChg chg="add mod">
          <ac:chgData name="Sverker Werin" userId="1748328742_tp_box_2" providerId="OAuth2" clId="{CDFDF8ED-D327-4840-83EE-62FF1955AE8A}" dt="2025-11-20T12:36:25.851" v="4060" actId="113"/>
          <ac:spMkLst>
            <pc:docMk/>
            <pc:sldMk cId="609728694" sldId="276"/>
            <ac:spMk id="10" creationId="{E277C80F-0C82-E418-F460-8F8A8C7D59DB}"/>
          </ac:spMkLst>
        </pc:spChg>
        <pc:spChg chg="add mod">
          <ac:chgData name="Sverker Werin" userId="1748328742_tp_box_2" providerId="OAuth2" clId="{CDFDF8ED-D327-4840-83EE-62FF1955AE8A}" dt="2025-11-20T12:39:52.032" v="4123" actId="403"/>
          <ac:spMkLst>
            <pc:docMk/>
            <pc:sldMk cId="609728694" sldId="276"/>
            <ac:spMk id="11" creationId="{BB512613-F9FA-A03E-ACC6-A6A41947CC47}"/>
          </ac:spMkLst>
        </pc:spChg>
        <pc:spChg chg="add mod">
          <ac:chgData name="Sverker Werin" userId="1748328742_tp_box_2" providerId="OAuth2" clId="{CDFDF8ED-D327-4840-83EE-62FF1955AE8A}" dt="2025-11-20T12:40:15.323" v="4141" actId="20577"/>
          <ac:spMkLst>
            <pc:docMk/>
            <pc:sldMk cId="609728694" sldId="276"/>
            <ac:spMk id="12" creationId="{86F37B2B-D476-1381-24A5-04CFDAF32D4D}"/>
          </ac:spMkLst>
        </pc:spChg>
        <pc:spChg chg="add mod">
          <ac:chgData name="Sverker Werin" userId="1748328742_tp_box_2" providerId="OAuth2" clId="{CDFDF8ED-D327-4840-83EE-62FF1955AE8A}" dt="2025-11-20T12:39:52.032" v="4123" actId="403"/>
          <ac:spMkLst>
            <pc:docMk/>
            <pc:sldMk cId="609728694" sldId="276"/>
            <ac:spMk id="13" creationId="{C7313126-0379-DEAF-5623-8002EF6D832A}"/>
          </ac:spMkLst>
        </pc:spChg>
        <pc:spChg chg="add mod">
          <ac:chgData name="Sverker Werin" userId="1748328742_tp_box_2" providerId="OAuth2" clId="{CDFDF8ED-D327-4840-83EE-62FF1955AE8A}" dt="2025-11-20T12:39:52.032" v="4123" actId="403"/>
          <ac:spMkLst>
            <pc:docMk/>
            <pc:sldMk cId="609728694" sldId="276"/>
            <ac:spMk id="14" creationId="{CBD9E489-95E3-1E23-3A6B-0C446693B9DD}"/>
          </ac:spMkLst>
        </pc:spChg>
        <pc:spChg chg="add mod">
          <ac:chgData name="Sverker Werin" userId="1748328742_tp_box_2" providerId="OAuth2" clId="{CDFDF8ED-D327-4840-83EE-62FF1955AE8A}" dt="2025-11-20T12:41:29.222" v="4227" actId="403"/>
          <ac:spMkLst>
            <pc:docMk/>
            <pc:sldMk cId="609728694" sldId="276"/>
            <ac:spMk id="15" creationId="{81C34F4E-389F-B817-9DBA-8B66F1AA4453}"/>
          </ac:spMkLst>
        </pc:spChg>
        <pc:picChg chg="add mod">
          <ac:chgData name="Sverker Werin" userId="1748328742_tp_box_2" providerId="OAuth2" clId="{CDFDF8ED-D327-4840-83EE-62FF1955AE8A}" dt="2025-11-19T12:23:38.017" v="1912" actId="1076"/>
          <ac:picMkLst>
            <pc:docMk/>
            <pc:sldMk cId="609728694" sldId="276"/>
            <ac:picMk id="4" creationId="{75250E10-7992-A096-0621-EB15F93B4366}"/>
          </ac:picMkLst>
        </pc:picChg>
        <pc:picChg chg="add mod">
          <ac:chgData name="Sverker Werin" userId="1748328742_tp_box_2" providerId="OAuth2" clId="{CDFDF8ED-D327-4840-83EE-62FF1955AE8A}" dt="2025-11-19T12:23:38.017" v="1912" actId="1076"/>
          <ac:picMkLst>
            <pc:docMk/>
            <pc:sldMk cId="609728694" sldId="276"/>
            <ac:picMk id="6" creationId="{39CBCE08-24C2-990B-9583-225C88C58D67}"/>
          </ac:picMkLst>
        </pc:picChg>
        <pc:picChg chg="add mod">
          <ac:chgData name="Sverker Werin" userId="1748328742_tp_box_2" providerId="OAuth2" clId="{CDFDF8ED-D327-4840-83EE-62FF1955AE8A}" dt="2025-11-19T12:23:38.017" v="1912" actId="1076"/>
          <ac:picMkLst>
            <pc:docMk/>
            <pc:sldMk cId="609728694" sldId="276"/>
            <ac:picMk id="7" creationId="{44C91A33-84B4-31C9-5908-58944A3374F2}"/>
          </ac:picMkLst>
        </pc:picChg>
      </pc:sldChg>
      <pc:sldChg chg="addSp delSp modSp add mod ord modShow">
        <pc:chgData name="Sverker Werin" userId="1748328742_tp_box_2" providerId="OAuth2" clId="{CDFDF8ED-D327-4840-83EE-62FF1955AE8A}" dt="2025-11-23T08:10:18.218" v="6806"/>
        <pc:sldMkLst>
          <pc:docMk/>
          <pc:sldMk cId="2083644370" sldId="281"/>
        </pc:sldMkLst>
      </pc:sldChg>
      <pc:sldChg chg="addSp delSp modSp add mod ord setBg">
        <pc:chgData name="Sverker Werin" userId="1748328742_tp_box_2" providerId="OAuth2" clId="{CDFDF8ED-D327-4840-83EE-62FF1955AE8A}" dt="2025-11-23T18:04:58.270" v="6902"/>
        <pc:sldMkLst>
          <pc:docMk/>
          <pc:sldMk cId="3006633190" sldId="282"/>
        </pc:sldMkLst>
        <pc:spChg chg="add mod">
          <ac:chgData name="Sverker Werin" userId="1748328742_tp_box_2" providerId="OAuth2" clId="{CDFDF8ED-D327-4840-83EE-62FF1955AE8A}" dt="2025-11-23T18:04:48.037" v="6901" actId="1076"/>
          <ac:spMkLst>
            <pc:docMk/>
            <pc:sldMk cId="3006633190" sldId="282"/>
            <ac:spMk id="5" creationId="{BA65E5B2-7204-49D3-0FD4-22A41C7C3C27}"/>
          </ac:spMkLst>
        </pc:spChg>
      </pc:sldChg>
      <pc:sldChg chg="addSp delSp modSp add mod modAnim">
        <pc:chgData name="Sverker Werin" userId="1748328742_tp_box_2" providerId="OAuth2" clId="{CDFDF8ED-D327-4840-83EE-62FF1955AE8A}" dt="2025-11-23T08:22:48.523" v="6832" actId="20577"/>
        <pc:sldMkLst>
          <pc:docMk/>
          <pc:sldMk cId="364002928" sldId="283"/>
        </pc:sldMkLst>
        <pc:spChg chg="add mod">
          <ac:chgData name="Sverker Werin" userId="1748328742_tp_box_2" providerId="OAuth2" clId="{CDFDF8ED-D327-4840-83EE-62FF1955AE8A}" dt="2025-11-22T09:10:49.075" v="6444" actId="1035"/>
          <ac:spMkLst>
            <pc:docMk/>
            <pc:sldMk cId="364002928" sldId="283"/>
            <ac:spMk id="2" creationId="{FFFD21FF-9A36-DC3B-8924-B9D4F9176827}"/>
          </ac:spMkLst>
        </pc:spChg>
        <pc:spChg chg="add mod">
          <ac:chgData name="Sverker Werin" userId="1748328742_tp_box_2" providerId="OAuth2" clId="{CDFDF8ED-D327-4840-83EE-62FF1955AE8A}" dt="2025-11-23T08:22:48.523" v="6832" actId="20577"/>
          <ac:spMkLst>
            <pc:docMk/>
            <pc:sldMk cId="364002928" sldId="283"/>
            <ac:spMk id="6" creationId="{C4C9FA31-C714-3570-528B-48404331BC91}"/>
          </ac:spMkLst>
        </pc:spChg>
      </pc:sldChg>
      <pc:sldChg chg="modSp add mod">
        <pc:chgData name="Sverker Werin" userId="1748328742_tp_box_2" providerId="OAuth2" clId="{CDFDF8ED-D327-4840-83EE-62FF1955AE8A}" dt="2025-11-23T08:07:50.990" v="6804" actId="1076"/>
        <pc:sldMkLst>
          <pc:docMk/>
          <pc:sldMk cId="2024263654" sldId="286"/>
        </pc:sldMkLst>
        <pc:spChg chg="mod">
          <ac:chgData name="Sverker Werin" userId="1748328742_tp_box_2" providerId="OAuth2" clId="{CDFDF8ED-D327-4840-83EE-62FF1955AE8A}" dt="2025-11-23T08:07:50.990" v="6804" actId="1076"/>
          <ac:spMkLst>
            <pc:docMk/>
            <pc:sldMk cId="2024263654" sldId="286"/>
            <ac:spMk id="2" creationId="{A745978B-796D-372A-8176-225425774FB4}"/>
          </ac:spMkLst>
        </pc:spChg>
        <pc:spChg chg="mod">
          <ac:chgData name="Sverker Werin" userId="1748328742_tp_box_2" providerId="OAuth2" clId="{CDFDF8ED-D327-4840-83EE-62FF1955AE8A}" dt="2025-11-23T08:05:11.370" v="6785" actId="1076"/>
          <ac:spMkLst>
            <pc:docMk/>
            <pc:sldMk cId="2024263654" sldId="286"/>
            <ac:spMk id="11" creationId="{800225D3-AD35-FAC4-FCD1-AC4D95C16712}"/>
          </ac:spMkLst>
        </pc:spChg>
      </pc:sldChg>
      <pc:sldChg chg="new">
        <pc:chgData name="Sverker Werin" userId="1748328742_tp_box_2" providerId="OAuth2" clId="{CDFDF8ED-D327-4840-83EE-62FF1955AE8A}" dt="2025-11-23T18:05:09.151" v="6903" actId="680"/>
        <pc:sldMkLst>
          <pc:docMk/>
          <pc:sldMk cId="171120200" sldId="287"/>
        </pc:sldMkLst>
      </pc:sldChg>
      <pc:sldChg chg="new">
        <pc:chgData name="Sverker Werin" userId="1748328742_tp_box_2" providerId="OAuth2" clId="{CDFDF8ED-D327-4840-83EE-62FF1955AE8A}" dt="2025-11-23T18:05:09.342" v="6904" actId="680"/>
        <pc:sldMkLst>
          <pc:docMk/>
          <pc:sldMk cId="2949341801" sldId="288"/>
        </pc:sldMkLst>
      </pc:sldChg>
      <pc:sldMasterChg chg="addSp modSp modSldLayout">
        <pc:chgData name="Sverker Werin" userId="1748328742_tp_box_2" providerId="OAuth2" clId="{CDFDF8ED-D327-4840-83EE-62FF1955AE8A}" dt="2025-11-23T18:04:00.928" v="6899"/>
        <pc:sldMasterMkLst>
          <pc:docMk/>
          <pc:sldMasterMk cId="419329529" sldId="2147483648"/>
        </pc:sldMasterMkLst>
        <pc:spChg chg="add mod">
          <ac:chgData name="Sverker Werin" userId="1748328742_tp_box_2" providerId="OAuth2" clId="{CDFDF8ED-D327-4840-83EE-62FF1955AE8A}" dt="2025-11-23T18:04:00.928" v="6899"/>
          <ac:spMkLst>
            <pc:docMk/>
            <pc:sldMasterMk cId="419329529" sldId="2147483648"/>
            <ac:spMk id="7" creationId="{AC87D22A-4DBE-DEE9-B1CA-8EF8BE43E1B0}"/>
          </ac:spMkLst>
        </pc:spChg>
        <pc:spChg chg="add mod">
          <ac:chgData name="Sverker Werin" userId="1748328742_tp_box_2" providerId="OAuth2" clId="{CDFDF8ED-D327-4840-83EE-62FF1955AE8A}" dt="2025-11-23T18:04:00.928" v="6899"/>
          <ac:spMkLst>
            <pc:docMk/>
            <pc:sldMasterMk cId="419329529" sldId="2147483648"/>
            <ac:spMk id="8" creationId="{EA8567B1-6A8B-6E16-7B11-46287E859DBC}"/>
          </ac:spMkLst>
        </pc:spChg>
        <pc:spChg chg="add mod">
          <ac:chgData name="Sverker Werin" userId="1748328742_tp_box_2" providerId="OAuth2" clId="{CDFDF8ED-D327-4840-83EE-62FF1955AE8A}" dt="2025-11-23T18:04:00.928" v="6899"/>
          <ac:spMkLst>
            <pc:docMk/>
            <pc:sldMasterMk cId="419329529" sldId="2147483648"/>
            <ac:spMk id="9" creationId="{F8BA1B68-C0A2-D078-1499-B62F7D2B5386}"/>
          </ac:spMkLst>
        </pc:spChg>
        <pc:sldLayoutChg chg="modSp mod">
          <pc:chgData name="Sverker Werin" userId="1748328742_tp_box_2" providerId="OAuth2" clId="{CDFDF8ED-D327-4840-83EE-62FF1955AE8A}" dt="2025-11-23T18:01:37.429" v="6897"/>
          <pc:sldLayoutMkLst>
            <pc:docMk/>
            <pc:sldMasterMk cId="419329529" sldId="2147483648"/>
            <pc:sldLayoutMk cId="292284160" sldId="2147483655"/>
          </pc:sldLayoutMkLst>
          <pc:spChg chg="mod">
            <ac:chgData name="Sverker Werin" userId="1748328742_tp_box_2" providerId="OAuth2" clId="{CDFDF8ED-D327-4840-83EE-62FF1955AE8A}" dt="2025-11-23T18:00:57.120" v="6862" actId="20577"/>
            <ac:spMkLst>
              <pc:docMk/>
              <pc:sldMasterMk cId="419329529" sldId="2147483648"/>
              <pc:sldLayoutMk cId="292284160" sldId="2147483655"/>
              <ac:spMk id="2" creationId="{2140C4CF-75B9-FF7B-E6A5-0B781FEB7B7F}"/>
            </ac:spMkLst>
          </pc:spChg>
          <pc:spChg chg="mod">
            <ac:chgData name="Sverker Werin" userId="1748328742_tp_box_2" providerId="OAuth2" clId="{CDFDF8ED-D327-4840-83EE-62FF1955AE8A}" dt="2025-11-23T18:01:20.261" v="6896" actId="20577"/>
            <ac:spMkLst>
              <pc:docMk/>
              <pc:sldMasterMk cId="419329529" sldId="2147483648"/>
              <pc:sldLayoutMk cId="292284160" sldId="2147483655"/>
              <ac:spMk id="3" creationId="{5F92C2BD-5A8F-7950-174C-62A277A58F7A}"/>
            </ac:spMkLst>
          </pc:spChg>
          <pc:spChg chg="mod">
            <ac:chgData name="Sverker Werin" userId="1748328742_tp_box_2" providerId="OAuth2" clId="{CDFDF8ED-D327-4840-83EE-62FF1955AE8A}" dt="2025-11-23T18:01:37.429" v="6897"/>
            <ac:spMkLst>
              <pc:docMk/>
              <pc:sldMasterMk cId="419329529" sldId="2147483648"/>
              <pc:sldLayoutMk cId="292284160" sldId="2147483655"/>
              <ac:spMk id="4" creationId="{132CB746-A7C7-CD04-7923-61BD642F4546}"/>
            </ac:spMkLst>
          </pc:spChg>
        </pc:sldLayoutChg>
      </pc:sldMasterChg>
    </pc:docChg>
  </pc:docChgLst>
  <pc:docChgLst>
    <pc:chgData name="Sverker Werin" userId="8499d44a-012b-416a-a311-8ea13d6eaa45" providerId="ADAL" clId="{CDFDF8ED-D327-4840-83EE-62FF1955AE8A}"/>
    <pc:docChg chg="delSld modSld modShowInfo">
      <pc:chgData name="Sverker Werin" userId="8499d44a-012b-416a-a311-8ea13d6eaa45" providerId="ADAL" clId="{CDFDF8ED-D327-4840-83EE-62FF1955AE8A}" dt="2025-11-24T08:19:10.342" v="7" actId="2744"/>
      <pc:docMkLst>
        <pc:docMk/>
      </pc:docMkLst>
      <pc:sldChg chg="del">
        <pc:chgData name="Sverker Werin" userId="8499d44a-012b-416a-a311-8ea13d6eaa45" providerId="ADAL" clId="{CDFDF8ED-D327-4840-83EE-62FF1955AE8A}" dt="2025-11-24T08:03:03.266" v="6" actId="47"/>
        <pc:sldMkLst>
          <pc:docMk/>
          <pc:sldMk cId="2070174070" sldId="270"/>
        </pc:sldMkLst>
      </pc:sldChg>
      <pc:sldChg chg="del">
        <pc:chgData name="Sverker Werin" userId="8499d44a-012b-416a-a311-8ea13d6eaa45" providerId="ADAL" clId="{CDFDF8ED-D327-4840-83EE-62FF1955AE8A}" dt="2025-11-24T08:03:03.266" v="6" actId="47"/>
        <pc:sldMkLst>
          <pc:docMk/>
          <pc:sldMk cId="499472882" sldId="277"/>
        </pc:sldMkLst>
      </pc:sldChg>
      <pc:sldChg chg="del">
        <pc:chgData name="Sverker Werin" userId="8499d44a-012b-416a-a311-8ea13d6eaa45" providerId="ADAL" clId="{CDFDF8ED-D327-4840-83EE-62FF1955AE8A}" dt="2025-11-24T08:03:03.266" v="6" actId="47"/>
        <pc:sldMkLst>
          <pc:docMk/>
          <pc:sldMk cId="796334835" sldId="278"/>
        </pc:sldMkLst>
      </pc:sldChg>
      <pc:sldChg chg="del">
        <pc:chgData name="Sverker Werin" userId="8499d44a-012b-416a-a311-8ea13d6eaa45" providerId="ADAL" clId="{CDFDF8ED-D327-4840-83EE-62FF1955AE8A}" dt="2025-11-24T08:03:03.266" v="6" actId="47"/>
        <pc:sldMkLst>
          <pc:docMk/>
          <pc:sldMk cId="2083644370" sldId="281"/>
        </pc:sldMkLst>
      </pc:sldChg>
      <pc:sldChg chg="modSp mod">
        <pc:chgData name="Sverker Werin" userId="8499d44a-012b-416a-a311-8ea13d6eaa45" providerId="ADAL" clId="{CDFDF8ED-D327-4840-83EE-62FF1955AE8A}" dt="2025-11-24T08:02:55.876" v="5" actId="14100"/>
        <pc:sldMkLst>
          <pc:docMk/>
          <pc:sldMk cId="364002928" sldId="283"/>
        </pc:sldMkLst>
        <pc:spChg chg="mod">
          <ac:chgData name="Sverker Werin" userId="8499d44a-012b-416a-a311-8ea13d6eaa45" providerId="ADAL" clId="{CDFDF8ED-D327-4840-83EE-62FF1955AE8A}" dt="2025-11-24T08:02:55.876" v="5" actId="14100"/>
          <ac:spMkLst>
            <pc:docMk/>
            <pc:sldMk cId="364002928" sldId="283"/>
            <ac:spMk id="6" creationId="{C4C9FA31-C714-3570-528B-48404331BC91}"/>
          </ac:spMkLst>
        </pc:spChg>
      </pc:sldChg>
      <pc:sldChg chg="del">
        <pc:chgData name="Sverker Werin" userId="8499d44a-012b-416a-a311-8ea13d6eaa45" providerId="ADAL" clId="{CDFDF8ED-D327-4840-83EE-62FF1955AE8A}" dt="2025-11-24T08:03:03.266" v="6" actId="47"/>
        <pc:sldMkLst>
          <pc:docMk/>
          <pc:sldMk cId="2991924854" sldId="284"/>
        </pc:sldMkLst>
      </pc:sldChg>
      <pc:sldChg chg="del">
        <pc:chgData name="Sverker Werin" userId="8499d44a-012b-416a-a311-8ea13d6eaa45" providerId="ADAL" clId="{CDFDF8ED-D327-4840-83EE-62FF1955AE8A}" dt="2025-11-24T08:03:03.266" v="6" actId="47"/>
        <pc:sldMkLst>
          <pc:docMk/>
          <pc:sldMk cId="2539772382" sldId="285"/>
        </pc:sldMkLst>
      </pc:sldChg>
      <pc:sldChg chg="del">
        <pc:chgData name="Sverker Werin" userId="8499d44a-012b-416a-a311-8ea13d6eaa45" providerId="ADAL" clId="{CDFDF8ED-D327-4840-83EE-62FF1955AE8A}" dt="2025-11-24T08:03:03.266" v="6" actId="47"/>
        <pc:sldMkLst>
          <pc:docMk/>
          <pc:sldMk cId="171120200" sldId="287"/>
        </pc:sldMkLst>
      </pc:sldChg>
      <pc:sldChg chg="del">
        <pc:chgData name="Sverker Werin" userId="8499d44a-012b-416a-a311-8ea13d6eaa45" providerId="ADAL" clId="{CDFDF8ED-D327-4840-83EE-62FF1955AE8A}" dt="2025-11-24T08:03:03.266" v="6" actId="47"/>
        <pc:sldMkLst>
          <pc:docMk/>
          <pc:sldMk cId="2949341801" sldId="28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141C5E-4FBD-B1D1-5EB6-75360C684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FDE97AB-92F9-5C74-F7F7-85D03D282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5E22DA3-FDEF-AB14-71D9-6EF0D2852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8758-8FDC-416B-8173-E5D1DD9719D2}" type="datetimeFigureOut">
              <a:rPr lang="en-SE" smtClean="0"/>
              <a:t>2025-11-24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7F70681-9278-D92D-1325-4A850D316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CA4B3B2-A3BC-5714-AEDE-4C538422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B090-1D3B-431D-BDF9-0890CE52252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47945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A5D437-CC8B-8DB5-CFE2-ABFB6541C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47D5981-C22B-EB68-FF99-74532861C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BD8268A-B145-A365-CCC9-F41B5CA45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8758-8FDC-416B-8173-E5D1DD9719D2}" type="datetimeFigureOut">
              <a:rPr lang="en-SE" smtClean="0"/>
              <a:t>2025-11-24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18CE55D-C5A6-44D8-E799-93375A26B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C722A53-BFED-F004-56D7-8CA09A6E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B090-1D3B-431D-BDF9-0890CE52252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85679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BC763188-9FED-C9C2-CCD2-182D65DE45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5293151-3385-0EEC-9DA5-50E94173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4F45FFB-EDDF-577C-F910-CAC6AC04D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8758-8FDC-416B-8173-E5D1DD9719D2}" type="datetimeFigureOut">
              <a:rPr lang="en-SE" smtClean="0"/>
              <a:t>2025-11-24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1B0E234-DB67-69A8-B2F7-4062F01FE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0AA42DE-C00F-FF20-7DB4-D880FFE44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B090-1D3B-431D-BDF9-0890CE52252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16941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DD7981-58DC-569D-3A9A-96C4B476D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5B02EB-103C-397D-FE78-74F59E657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98E2EE6-3B68-A1A6-D17D-2EA6273ED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8758-8FDC-416B-8173-E5D1DD9719D2}" type="datetimeFigureOut">
              <a:rPr lang="en-SE" smtClean="0"/>
              <a:t>2025-11-24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B3EB1E8-314A-C76E-83FA-201E1D170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F40BDBE-EBD6-6793-17BD-52EDF1FAE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B090-1D3B-431D-BDF9-0890CE52252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55278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D92F28-4E44-BEE8-F76E-C21239271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B30C0E-204F-836B-FBFC-C90A74E52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58F514-045A-DE18-9C55-E2FB75A77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8758-8FDC-416B-8173-E5D1DD9719D2}" type="datetimeFigureOut">
              <a:rPr lang="en-SE" smtClean="0"/>
              <a:t>2025-11-24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BB38D67-733E-8A66-C76F-65F999EA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A1F3FE0-EAFE-62F2-BD20-BF201B3A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B090-1D3B-431D-BDF9-0890CE52252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92151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05E2F5-0538-CA88-9E29-7224704E2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7FE0068-2E40-14CF-6C4F-6987B5A9D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C4E4108-760F-7131-51A5-0557D06EE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B826617-3854-0F4A-2611-B415BA686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8758-8FDC-416B-8173-E5D1DD9719D2}" type="datetimeFigureOut">
              <a:rPr lang="en-SE" smtClean="0"/>
              <a:t>2025-11-24</a:t>
            </a:fld>
            <a:endParaRPr lang="en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3E67029-77A6-015C-28E1-12EDA317A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2DB11E9-E734-FBC6-B437-E4F2465CC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B090-1D3B-431D-BDF9-0890CE52252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7423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223A97-82FE-9567-BD89-F2BE486EC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5BEEBE0-E812-D061-EA21-38BDE2DCF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7D781EB-0155-991E-7EE1-B3235733F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E78F372-E7BF-8734-D894-71F70D8583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C90E180-27C3-1E37-6B6C-B9C9CBC61C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FF2DD0C-9AD9-12B7-913E-00F42B491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8758-8FDC-416B-8173-E5D1DD9719D2}" type="datetimeFigureOut">
              <a:rPr lang="en-SE" smtClean="0"/>
              <a:t>2025-11-24</a:t>
            </a:fld>
            <a:endParaRPr lang="en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094BA64-4616-5D14-2024-FD847D4EE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83FC33CE-0707-8606-6F26-531BEBDC7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B090-1D3B-431D-BDF9-0890CE52252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3757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50DD3D-22DC-405B-352A-66F911AF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DF713F9-ADD0-E1AD-6CB5-574C76BC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8758-8FDC-416B-8173-E5D1DD9719D2}" type="datetimeFigureOut">
              <a:rPr lang="en-SE" smtClean="0"/>
              <a:t>2025-11-24</a:t>
            </a:fld>
            <a:endParaRPr lang="en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0CB06CB-85EC-17EB-56A2-55BBD4EC2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1FA98F2-F835-D24B-A4BF-FBAF143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B090-1D3B-431D-BDF9-0890CE52252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73528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140C4CF-75B9-FF7B-E6A5-0B781FEB7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Sverker Werin	</a:t>
            </a:r>
            <a:endParaRPr lang="en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F92C2BD-5A8F-7950-174C-62A277A58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Partikeldagarna</a:t>
            </a:r>
            <a:r>
              <a:rPr lang="en-US" dirty="0"/>
              <a:t> 2025</a:t>
            </a:r>
            <a:endParaRPr lang="en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32CB746-A7C7-CD04-7923-61BD642F4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10B2C-8DEE-4BCB-9389-19DBA3F17478}" type="slidenum">
              <a:rPr lang="en-SE" smtClean="0"/>
              <a:pPr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92284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1036EA-1F11-B039-3F8E-BA69114A2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E512201-0A9C-476D-C4CC-65E01DDD1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F0886D1-8B84-95C7-7C92-62EB71F6B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AE78485-C669-635E-B7A1-2CB3A9B1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8758-8FDC-416B-8173-E5D1DD9719D2}" type="datetimeFigureOut">
              <a:rPr lang="en-SE" smtClean="0"/>
              <a:t>2025-11-24</a:t>
            </a:fld>
            <a:endParaRPr lang="en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ED84D86-89F1-F257-FCE0-346E39FA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01A0D96-6251-10F0-3A52-AA09406A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B090-1D3B-431D-BDF9-0890CE52252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55718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6F9CFB-15DE-BF79-EFFC-865E2E3CF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0E2272-70C7-1A9E-5299-3604C0D58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48D0560-B17D-157A-11AA-5D3225375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80CC334-2186-C57B-8B78-016D86336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8758-8FDC-416B-8173-E5D1DD9719D2}" type="datetimeFigureOut">
              <a:rPr lang="en-SE" smtClean="0"/>
              <a:t>2025-11-24</a:t>
            </a:fld>
            <a:endParaRPr lang="en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44ACB33-4220-46E5-023C-4B0A3E88E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140408A-705B-6113-9E83-EAA3DF9B6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B090-1D3B-431D-BDF9-0890CE52252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62844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7F13332-CD11-1EC1-25A9-01ECA6679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8823BFC-16AF-1556-C0CA-0AB2C318E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CFD95D4-B126-718B-02E7-35967E7B7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6B8758-8FDC-416B-8173-E5D1DD9719D2}" type="datetimeFigureOut">
              <a:rPr lang="en-SE" smtClean="0"/>
              <a:t>2025-11-24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C4A4D02-CFA2-894C-4DDF-8EBA64D91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7A85253-5EAE-D188-6CBF-4E4BF4AD3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E0B090-1D3B-431D-BDF9-0890CE52252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932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de/skyline-stadtbild-architektur-2746581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yggnad, plan, svart och vit, inomhus&#10;&#10;AI-genererat innehåll kan vara felaktigt.">
            <a:extLst>
              <a:ext uri="{FF2B5EF4-FFF2-40B4-BE49-F238E27FC236}">
                <a16:creationId xmlns:a16="http://schemas.microsoft.com/office/drawing/2014/main" id="{EFE83999-50EE-8EF2-6BA3-43ED73C28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6" y="144395"/>
            <a:ext cx="2741958" cy="3162753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333333">
                <a:alpha val="64000"/>
              </a:srgbClr>
            </a:outerShdw>
            <a:softEdge rad="63500"/>
          </a:effec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1D0CFF6-26E5-F2E7-93BD-929F238EF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01" y="102659"/>
            <a:ext cx="3923617" cy="2204796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333333">
                <a:alpha val="64000"/>
              </a:srgbClr>
            </a:outerShdw>
            <a:softEdge rad="63500"/>
          </a:effectLst>
        </p:spPr>
      </p:pic>
      <p:pic>
        <p:nvPicPr>
          <p:cNvPr id="9" name="Bildobjekt 8" descr="En bild som visar maskin, ingenjörskonst, industri, inomhus&#10;&#10;AI-genererat innehåll kan vara felaktigt.">
            <a:extLst>
              <a:ext uri="{FF2B5EF4-FFF2-40B4-BE49-F238E27FC236}">
                <a16:creationId xmlns:a16="http://schemas.microsoft.com/office/drawing/2014/main" id="{C1769572-24FD-D69C-6B83-B6CD48A5A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1" y="5155272"/>
            <a:ext cx="4639745" cy="1635030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333333">
                <a:alpha val="64000"/>
              </a:srgbClr>
            </a:outerShdw>
            <a:softEdge rad="63500"/>
          </a:effec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4914035-27B6-18E9-B97F-8D59E4BCE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0" y="3350597"/>
            <a:ext cx="2779084" cy="1804675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333333">
                <a:alpha val="64000"/>
              </a:srgbClr>
            </a:outerShdw>
            <a:softEdge rad="63500"/>
          </a:effectLst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709C268B-77BD-5AB6-E558-EA9324F94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99835"/>
            <a:ext cx="3036531" cy="2278487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333333">
                <a:alpha val="64000"/>
              </a:srgbClr>
            </a:outerShdw>
            <a:softEdge rad="63500"/>
          </a:effectLst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D589EE5A-F02C-E3D3-478E-F8D966D76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33" y="563484"/>
            <a:ext cx="2822627" cy="2278487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333333">
                <a:alpha val="64000"/>
              </a:srgbClr>
            </a:outerShdw>
            <a:softEdge rad="63500"/>
          </a:effectLst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95EF4AAB-B81C-F118-E824-7D8151415C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610" y="2598442"/>
            <a:ext cx="2509714" cy="1654493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333333">
                <a:alpha val="64000"/>
              </a:srgbClr>
            </a:outerShdw>
            <a:softEdge rad="63500"/>
          </a:effectLst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0F3BAD94-DAD8-09E6-1D98-30C50030F9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13" y="4734745"/>
            <a:ext cx="2885135" cy="2055659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333333">
                <a:alpha val="64000"/>
              </a:srgbClr>
            </a:outerShdw>
            <a:softEdge rad="63500"/>
          </a:effectLst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F1FCE39C-1808-8806-F794-58F08E44F0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7658" y="4585611"/>
            <a:ext cx="2820581" cy="2278487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333333">
                <a:alpha val="64000"/>
              </a:srgbClr>
            </a:outerShdw>
            <a:softEdge rad="63500"/>
          </a:effectLst>
        </p:spPr>
      </p:pic>
      <p:pic>
        <p:nvPicPr>
          <p:cNvPr id="23" name="Bildobjekt 22" descr="En bild som visar klädsel, person, inomhus, Människoansikte&#10;&#10;AI-genererat innehåll kan vara felaktigt.">
            <a:extLst>
              <a:ext uri="{FF2B5EF4-FFF2-40B4-BE49-F238E27FC236}">
                <a16:creationId xmlns:a16="http://schemas.microsoft.com/office/drawing/2014/main" id="{1F4C6ACA-B7D2-2027-C771-05691AD3AF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421" y="3274634"/>
            <a:ext cx="2362599" cy="181920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6" name="Bildobjekt 25" descr="En bild som visar Människoansikte, porträtt, klädsel, svart och vit&#10;&#10;AI-genererat innehåll kan vara felaktigt.">
            <a:extLst>
              <a:ext uri="{FF2B5EF4-FFF2-40B4-BE49-F238E27FC236}">
                <a16:creationId xmlns:a16="http://schemas.microsoft.com/office/drawing/2014/main" id="{EED7797E-72F5-9D9F-929E-686F6C5C19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2937" r="4116" b="8287"/>
          <a:stretch>
            <a:fillRect/>
          </a:stretch>
        </p:blipFill>
        <p:spPr>
          <a:xfrm>
            <a:off x="6066672" y="118447"/>
            <a:ext cx="1486791" cy="20249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467E2162-87DD-08F1-EE25-2437AA39B1C6}"/>
              </a:ext>
            </a:extLst>
          </p:cNvPr>
          <p:cNvSpPr txBox="1"/>
          <p:nvPr/>
        </p:nvSpPr>
        <p:spPr>
          <a:xfrm>
            <a:off x="85717" y="974098"/>
            <a:ext cx="1198245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Accelerator physics a new section in SFS</a:t>
            </a:r>
          </a:p>
          <a:p>
            <a:pPr algn="ctr"/>
            <a:br>
              <a:rPr lang="en-US" sz="5400" b="1" i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b="1" i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Sverker Werin</a:t>
            </a:r>
            <a:br>
              <a:rPr lang="en-US" sz="3600" b="1" i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400" b="1" i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24 November 2025</a:t>
            </a:r>
          </a:p>
          <a:p>
            <a:pPr algn="ctr"/>
            <a:r>
              <a:rPr lang="en-US" sz="2400" b="1" i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Gothenburg</a:t>
            </a:r>
            <a:endParaRPr lang="en-SE" sz="2400" b="1" i="1" dirty="0">
              <a:solidFill>
                <a:srgbClr val="FFC000"/>
              </a:solidFill>
              <a:effectLst>
                <a:glow rad="127000">
                  <a:schemeClr val="tx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747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&#10;&#10;AI-genererat innehåll kan vara felaktigt.">
            <a:extLst>
              <a:ext uri="{FF2B5EF4-FFF2-40B4-BE49-F238E27FC236}">
                <a16:creationId xmlns:a16="http://schemas.microsoft.com/office/drawing/2014/main" id="{5F678519-AB57-C1A8-2455-7C006B13A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17" r="313" b="44509"/>
          <a:stretch>
            <a:fillRect/>
          </a:stretch>
        </p:blipFill>
        <p:spPr>
          <a:xfrm>
            <a:off x="38100" y="0"/>
            <a:ext cx="12153900" cy="134620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745978B-796D-372A-8176-225425774FB4}"/>
              </a:ext>
            </a:extLst>
          </p:cNvPr>
          <p:cNvSpPr txBox="1"/>
          <p:nvPr/>
        </p:nvSpPr>
        <p:spPr>
          <a:xfrm>
            <a:off x="300692" y="1471914"/>
            <a:ext cx="64020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Workshop 12 November 2025, Lund</a:t>
            </a:r>
          </a:p>
          <a:p>
            <a:r>
              <a:rPr lang="en-US" sz="2800" b="1" dirty="0">
                <a:sym typeface="Symbol" panose="05050102010706020507" pitchFamily="18" charset="2"/>
              </a:rPr>
              <a:t> </a:t>
            </a:r>
            <a:r>
              <a:rPr lang="en-US" sz="2800" b="1" dirty="0"/>
              <a:t>40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ESS, MAX IV, DESIREE, FREIA, Plasma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Statistical properties of FEL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Diagnostics using ML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Vacuum arc breakdowns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/>
              <a:t>Liouvillian</a:t>
            </a:r>
            <a:r>
              <a:rPr lang="en-US" sz="2400" dirty="0"/>
              <a:t> proton injection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ESSnuSB</a:t>
            </a:r>
            <a:r>
              <a:rPr lang="en-US" sz="2400" dirty="0"/>
              <a:t>, MAX 4U, FCC &amp; LCF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ScandiNova</a:t>
            </a:r>
            <a:r>
              <a:rPr lang="en-US" sz="2400" dirty="0"/>
              <a:t>, </a:t>
            </a:r>
            <a:r>
              <a:rPr lang="en-US" sz="2400" dirty="0" err="1"/>
              <a:t>Skandion</a:t>
            </a:r>
            <a:r>
              <a:rPr lang="en-US" sz="2400" dirty="0"/>
              <a:t>/IBA, </a:t>
            </a:r>
            <a:r>
              <a:rPr lang="en-US" sz="2400" dirty="0" err="1"/>
              <a:t>BiSS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Discussion: The Future of Accelerator physics in Sweden</a:t>
            </a:r>
          </a:p>
          <a:p>
            <a:endParaRPr lang="en-SE" sz="160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00AC43D-6751-B1FD-8134-6C0943260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0900">
            <a:off x="6916218" y="2690547"/>
            <a:ext cx="6887638" cy="3890028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9C269CA1-DF8B-D44F-B8D1-136B2D85EA15}"/>
              </a:ext>
            </a:extLst>
          </p:cNvPr>
          <p:cNvSpPr txBox="1"/>
          <p:nvPr/>
        </p:nvSpPr>
        <p:spPr>
          <a:xfrm>
            <a:off x="7841582" y="1346200"/>
            <a:ext cx="4743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/>
              <a:t>indico.maxiv.lu.se/event/5683</a:t>
            </a:r>
            <a:endParaRPr lang="en-SE" sz="2400" b="1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800225D3-AD35-FAC4-FCD1-AC4D95C16712}"/>
              </a:ext>
            </a:extLst>
          </p:cNvPr>
          <p:cNvSpPr txBox="1"/>
          <p:nvPr/>
        </p:nvSpPr>
        <p:spPr>
          <a:xfrm rot="20683479">
            <a:off x="5485241" y="5132330"/>
            <a:ext cx="674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2026 @ </a:t>
            </a:r>
            <a:r>
              <a:rPr lang="en-US" sz="3600" b="1" i="1" dirty="0" err="1">
                <a:solidFill>
                  <a:srgbClr val="FF0000"/>
                </a:solidFill>
              </a:rPr>
              <a:t>Partikeldagarna</a:t>
            </a:r>
            <a:r>
              <a:rPr lang="en-US" sz="3600" b="1" i="1" dirty="0">
                <a:solidFill>
                  <a:srgbClr val="FF0000"/>
                </a:solidFill>
              </a:rPr>
              <a:t>????</a:t>
            </a:r>
            <a:endParaRPr lang="en-SE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63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&#10;&#10;AI-genererat innehåll kan vara felaktigt.">
            <a:extLst>
              <a:ext uri="{FF2B5EF4-FFF2-40B4-BE49-F238E27FC236}">
                <a16:creationId xmlns:a16="http://schemas.microsoft.com/office/drawing/2014/main" id="{5F678519-AB57-C1A8-2455-7C006B13A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17" r="313" b="44509"/>
          <a:stretch>
            <a:fillRect/>
          </a:stretch>
        </p:blipFill>
        <p:spPr>
          <a:xfrm>
            <a:off x="38100" y="0"/>
            <a:ext cx="12153900" cy="1346200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6DB474FA-2DFF-5376-4BE2-E08183D59FB5}"/>
              </a:ext>
            </a:extLst>
          </p:cNvPr>
          <p:cNvSpPr txBox="1"/>
          <p:nvPr/>
        </p:nvSpPr>
        <p:spPr>
          <a:xfrm>
            <a:off x="88010" y="1383280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Section for Accelerator Physics</a:t>
            </a:r>
            <a:endParaRPr lang="en-SE" sz="3200" b="1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FFD21FF-9A36-DC3B-8924-B9D4F9176827}"/>
              </a:ext>
            </a:extLst>
          </p:cNvPr>
          <p:cNvSpPr txBox="1"/>
          <p:nvPr/>
        </p:nvSpPr>
        <p:spPr>
          <a:xfrm>
            <a:off x="530989" y="1881310"/>
            <a:ext cx="113181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Lift Accelerator Physics (teaching, research, impact, collaboration, funding...)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Role in Research Infrastructures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MAX IV and ESS made Swedish Accelerator Physics global,</a:t>
            </a:r>
            <a:br>
              <a:rPr lang="en-US" sz="2400" dirty="0"/>
            </a:br>
            <a:r>
              <a:rPr lang="en-US" sz="2400" dirty="0"/>
              <a:t>but there is much more!</a:t>
            </a:r>
          </a:p>
          <a:p>
            <a:endParaRPr lang="en-US" sz="2400" dirty="0"/>
          </a:p>
          <a:p>
            <a:r>
              <a:rPr lang="en-US" sz="2400" dirty="0">
                <a:sym typeface="Wingdings" panose="05000000000000000000" pitchFamily="2" charset="2"/>
              </a:rPr>
              <a:t> </a:t>
            </a:r>
            <a:r>
              <a:rPr lang="en-US" sz="2400" dirty="0"/>
              <a:t>Collaborate more to Particle physics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Gain impact with more accelerator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Sweden can enter at another phase in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 connection instruments to accelerators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Increase “pay-back”, gain funding support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4C9FA31-C714-3570-528B-48404331BC91}"/>
              </a:ext>
            </a:extLst>
          </p:cNvPr>
          <p:cNvSpPr txBox="1"/>
          <p:nvPr/>
        </p:nvSpPr>
        <p:spPr>
          <a:xfrm rot="1333957">
            <a:off x="7724503" y="4439254"/>
            <a:ext cx="44245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discuss how we get there!</a:t>
            </a:r>
          </a:p>
        </p:txBody>
      </p:sp>
    </p:spTree>
    <p:extLst>
      <p:ext uri="{BB962C8B-B14F-4D97-AF65-F5344CB8AC3E}">
        <p14:creationId xmlns:p14="http://schemas.microsoft.com/office/powerpoint/2010/main" val="36400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BA65E5B2-7204-49D3-0FD4-22A41C7C3C27}"/>
              </a:ext>
            </a:extLst>
          </p:cNvPr>
          <p:cNvSpPr txBox="1"/>
          <p:nvPr/>
        </p:nvSpPr>
        <p:spPr>
          <a:xfrm>
            <a:off x="10267106" y="5692212"/>
            <a:ext cx="200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END</a:t>
            </a:r>
            <a:endParaRPr lang="en-S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33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yggnad, plan, svart och vit, inomhus&#10;&#10;AI-genererat innehåll kan vara felaktigt.">
            <a:extLst>
              <a:ext uri="{FF2B5EF4-FFF2-40B4-BE49-F238E27FC236}">
                <a16:creationId xmlns:a16="http://schemas.microsoft.com/office/drawing/2014/main" id="{EFE83999-50EE-8EF2-6BA3-43ED73C28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6" y="144395"/>
            <a:ext cx="2741958" cy="3162753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333333">
                <a:alpha val="64000"/>
              </a:srgbClr>
            </a:outerShdw>
            <a:softEdge rad="63500"/>
          </a:effec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1D0CFF6-26E5-F2E7-93BD-929F238EF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01" y="102659"/>
            <a:ext cx="3923617" cy="2204796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333333">
                <a:alpha val="64000"/>
              </a:srgbClr>
            </a:outerShdw>
            <a:softEdge rad="63500"/>
          </a:effectLst>
        </p:spPr>
      </p:pic>
      <p:pic>
        <p:nvPicPr>
          <p:cNvPr id="9" name="Bildobjekt 8" descr="En bild som visar maskin, ingenjörskonst, industri, inomhus&#10;&#10;AI-genererat innehåll kan vara felaktigt.">
            <a:extLst>
              <a:ext uri="{FF2B5EF4-FFF2-40B4-BE49-F238E27FC236}">
                <a16:creationId xmlns:a16="http://schemas.microsoft.com/office/drawing/2014/main" id="{C1769572-24FD-D69C-6B83-B6CD48A5A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1" y="5155272"/>
            <a:ext cx="4639745" cy="1635030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333333">
                <a:alpha val="64000"/>
              </a:srgbClr>
            </a:outerShdw>
            <a:softEdge rad="63500"/>
          </a:effec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4914035-27B6-18E9-B97F-8D59E4BCE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0" y="3350597"/>
            <a:ext cx="2779084" cy="1804675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333333">
                <a:alpha val="64000"/>
              </a:srgbClr>
            </a:outerShdw>
            <a:softEdge rad="63500"/>
          </a:effectLst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709C268B-77BD-5AB6-E558-EA9324F94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99835"/>
            <a:ext cx="3036531" cy="2278487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333333">
                <a:alpha val="64000"/>
              </a:srgbClr>
            </a:outerShdw>
            <a:softEdge rad="63500"/>
          </a:effectLst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D589EE5A-F02C-E3D3-478E-F8D966D76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33" y="563484"/>
            <a:ext cx="2822627" cy="2278487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333333">
                <a:alpha val="64000"/>
              </a:srgbClr>
            </a:outerShdw>
            <a:softEdge rad="63500"/>
          </a:effectLst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95EF4AAB-B81C-F118-E824-7D8151415C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610" y="2598442"/>
            <a:ext cx="2509714" cy="1654493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333333">
                <a:alpha val="64000"/>
              </a:srgbClr>
            </a:outerShdw>
            <a:softEdge rad="63500"/>
          </a:effectLst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0F3BAD94-DAD8-09E6-1D98-30C50030F9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13" y="4734745"/>
            <a:ext cx="2885135" cy="2055659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333333">
                <a:alpha val="64000"/>
              </a:srgbClr>
            </a:outerShdw>
            <a:softEdge rad="63500"/>
          </a:effectLst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F1FCE39C-1808-8806-F794-58F08E44F0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7658" y="4585611"/>
            <a:ext cx="2820581" cy="2278487"/>
          </a:xfrm>
          <a:prstGeom prst="rect">
            <a:avLst/>
          </a:prstGeom>
          <a:ln>
            <a:noFill/>
          </a:ln>
          <a:effectLst>
            <a:outerShdw blurRad="292100" dist="139700" dir="2700000" sx="93000" sy="93000" algn="tl" rotWithShape="0">
              <a:srgbClr val="333333">
                <a:alpha val="64000"/>
              </a:srgbClr>
            </a:outerShdw>
            <a:softEdge rad="63500"/>
          </a:effectLst>
        </p:spPr>
      </p:pic>
      <p:pic>
        <p:nvPicPr>
          <p:cNvPr id="23" name="Bildobjekt 22" descr="En bild som visar klädsel, person, inomhus, Människoansikte&#10;&#10;AI-genererat innehåll kan vara felaktigt.">
            <a:extLst>
              <a:ext uri="{FF2B5EF4-FFF2-40B4-BE49-F238E27FC236}">
                <a16:creationId xmlns:a16="http://schemas.microsoft.com/office/drawing/2014/main" id="{1F4C6ACA-B7D2-2027-C771-05691AD3AF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421" y="3274634"/>
            <a:ext cx="2362599" cy="181920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6" name="Bildobjekt 25" descr="En bild som visar Människoansikte, porträtt, klädsel, svart och vit&#10;&#10;AI-genererat innehåll kan vara felaktigt.">
            <a:extLst>
              <a:ext uri="{FF2B5EF4-FFF2-40B4-BE49-F238E27FC236}">
                <a16:creationId xmlns:a16="http://schemas.microsoft.com/office/drawing/2014/main" id="{EED7797E-72F5-9D9F-929E-686F6C5C19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2937" r="4116" b="8287"/>
          <a:stretch>
            <a:fillRect/>
          </a:stretch>
        </p:blipFill>
        <p:spPr>
          <a:xfrm>
            <a:off x="6066672" y="118447"/>
            <a:ext cx="1486791" cy="20249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7177EE0B-2B46-F9C7-2415-F06F1C233FBB}"/>
              </a:ext>
            </a:extLst>
          </p:cNvPr>
          <p:cNvSpPr txBox="1"/>
          <p:nvPr/>
        </p:nvSpPr>
        <p:spPr>
          <a:xfrm>
            <a:off x="85717" y="974098"/>
            <a:ext cx="1198245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Accelerator physics a new section in SFS</a:t>
            </a:r>
          </a:p>
          <a:p>
            <a:pPr algn="ctr"/>
            <a:br>
              <a:rPr lang="en-US" sz="5400" b="1" i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b="1" i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Sverker Werin</a:t>
            </a:r>
            <a:br>
              <a:rPr lang="en-US" sz="3600" b="1" i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400" b="1" i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24 November 2025</a:t>
            </a:r>
          </a:p>
          <a:p>
            <a:pPr algn="ctr"/>
            <a:r>
              <a:rPr lang="en-US" sz="2400" b="1" i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Gothenburg</a:t>
            </a:r>
            <a:endParaRPr lang="en-SE" sz="2400" b="1" i="1" dirty="0">
              <a:solidFill>
                <a:srgbClr val="FFC000"/>
              </a:solidFill>
              <a:effectLst>
                <a:glow rad="127000">
                  <a:schemeClr val="tx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CBEFF81A-5CC6-9E2D-34D3-2144A8F1F8AC}"/>
              </a:ext>
            </a:extLst>
          </p:cNvPr>
          <p:cNvSpPr/>
          <p:nvPr/>
        </p:nvSpPr>
        <p:spPr>
          <a:xfrm>
            <a:off x="561983" y="563484"/>
            <a:ext cx="6687984" cy="4408566"/>
          </a:xfrm>
          <a:prstGeom prst="roundRect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numCol="1" rtlCol="0" anchor="t" anchorCtr="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Perspectives on Accelerator Physics in Sweden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Motivations and ideas for a new section</a:t>
            </a:r>
          </a:p>
          <a:p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The new section in SFS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Collaboration and future</a:t>
            </a:r>
          </a:p>
        </p:txBody>
      </p:sp>
    </p:spTree>
    <p:extLst>
      <p:ext uri="{BB962C8B-B14F-4D97-AF65-F5344CB8AC3E}">
        <p14:creationId xmlns:p14="http://schemas.microsoft.com/office/powerpoint/2010/main" val="216665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8.32667E-17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-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34493 0.002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0" y="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73997 0.02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1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60364 -0.030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-5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73776 -0.014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88" y="-71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0.26185 -0.0018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5026 -0.013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0" y="-67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2.91667E-6 -2.01662E-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0.02513 -0.00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2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27096 0.005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5" y="-1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53906 -0.0106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-53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Människoansikte, porträtt, glasögon, person&#10;&#10;AI-genererat innehåll kan vara felaktigt.">
            <a:extLst>
              <a:ext uri="{FF2B5EF4-FFF2-40B4-BE49-F238E27FC236}">
                <a16:creationId xmlns:a16="http://schemas.microsoft.com/office/drawing/2014/main" id="{23F985AC-2237-84AA-8824-A15983B6A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1" y="1032556"/>
            <a:ext cx="1733517" cy="2396444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44F1EE6B-2BF8-3AF5-6BEF-D277D0CCDD28}"/>
              </a:ext>
            </a:extLst>
          </p:cNvPr>
          <p:cNvSpPr txBox="1"/>
          <p:nvPr/>
        </p:nvSpPr>
        <p:spPr>
          <a:xfrm>
            <a:off x="2858946" y="938116"/>
            <a:ext cx="29631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1924</a:t>
            </a:r>
          </a:p>
          <a:p>
            <a:r>
              <a:rPr lang="en-US" b="1" i="1" dirty="0"/>
              <a:t>Gustaf Ising</a:t>
            </a:r>
          </a:p>
          <a:p>
            <a:r>
              <a:rPr lang="en-US" dirty="0"/>
              <a:t>Formulated the idea of alternating fields and drift tubes for accelerating particles.</a:t>
            </a:r>
          </a:p>
          <a:p>
            <a:endParaRPr lang="en-US" dirty="0"/>
          </a:p>
          <a:p>
            <a:r>
              <a:rPr lang="en-US" dirty="0"/>
              <a:t>(Rolf </a:t>
            </a:r>
            <a:r>
              <a:rPr lang="en-US" dirty="0" err="1"/>
              <a:t>Wideröe</a:t>
            </a:r>
            <a:r>
              <a:rPr lang="en-US" dirty="0"/>
              <a:t> built the first device)</a:t>
            </a:r>
            <a:endParaRPr lang="en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59DF164-1208-AE53-784E-050F25883905}"/>
              </a:ext>
            </a:extLst>
          </p:cNvPr>
          <p:cNvSpPr txBox="1"/>
          <p:nvPr/>
        </p:nvSpPr>
        <p:spPr>
          <a:xfrm>
            <a:off x="6096000" y="938116"/>
            <a:ext cx="33675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Olle </a:t>
            </a:r>
            <a:r>
              <a:rPr lang="en-US" b="1" i="1" dirty="0" err="1"/>
              <a:t>Wernholm</a:t>
            </a:r>
            <a:r>
              <a:rPr lang="en-US" b="1" i="1" dirty="0"/>
              <a:t> </a:t>
            </a:r>
            <a:br>
              <a:rPr lang="en-US" b="1" i="1" dirty="0"/>
            </a:br>
            <a:r>
              <a:rPr lang="en-US" dirty="0"/>
              <a:t>(under Hannes Alfvén)</a:t>
            </a:r>
          </a:p>
          <a:p>
            <a:pPr defTabSz="541338"/>
            <a:r>
              <a:rPr lang="en-US" dirty="0"/>
              <a:t>1945 </a:t>
            </a:r>
            <a:r>
              <a:rPr lang="en-US" dirty="0" err="1"/>
              <a:t>Betatron</a:t>
            </a:r>
            <a:r>
              <a:rPr lang="en-US" dirty="0"/>
              <a:t>, KTH </a:t>
            </a:r>
            <a:br>
              <a:rPr lang="en-US" dirty="0"/>
            </a:br>
            <a:r>
              <a:rPr lang="en-US" dirty="0"/>
              <a:t>	(</a:t>
            </a:r>
            <a:r>
              <a:rPr lang="en-US" dirty="0" err="1"/>
              <a:t>Swedens</a:t>
            </a:r>
            <a:r>
              <a:rPr lang="en-US" dirty="0"/>
              <a:t> first acc)</a:t>
            </a:r>
          </a:p>
          <a:p>
            <a:r>
              <a:rPr lang="en-US" dirty="0"/>
              <a:t>1953 Synchrotron 35 MeV, Lund</a:t>
            </a:r>
          </a:p>
          <a:p>
            <a:r>
              <a:rPr lang="en-US" dirty="0"/>
              <a:t>1962 LUSY (Lund)</a:t>
            </a:r>
          </a:p>
          <a:p>
            <a:r>
              <a:rPr lang="en-US" dirty="0"/>
              <a:t>1974 RTM 55 MeV (KTH)</a:t>
            </a:r>
          </a:p>
          <a:p>
            <a:r>
              <a:rPr lang="en-US" dirty="0"/>
              <a:t>1978 RTM 100 MeV (Lund)</a:t>
            </a:r>
          </a:p>
          <a:p>
            <a:endParaRPr lang="en-US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4952689-8CFC-8205-FE50-25C4899D25DC}"/>
              </a:ext>
            </a:extLst>
          </p:cNvPr>
          <p:cNvSpPr txBox="1"/>
          <p:nvPr/>
        </p:nvSpPr>
        <p:spPr>
          <a:xfrm>
            <a:off x="6180881" y="4085863"/>
            <a:ext cx="3923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Mikael Eriksson </a:t>
            </a:r>
          </a:p>
          <a:p>
            <a:r>
              <a:rPr lang="en-US" dirty="0"/>
              <a:t>1978 RTM 100 MeV (Lund)</a:t>
            </a:r>
          </a:p>
          <a:p>
            <a:r>
              <a:rPr lang="en-US" dirty="0"/>
              <a:t>1985-... MAX I, II, III</a:t>
            </a:r>
          </a:p>
          <a:p>
            <a:r>
              <a:rPr lang="en-US" dirty="0"/>
              <a:t>2016 MAX IV 1.5 GeV, 3 GeV</a:t>
            </a:r>
            <a:endParaRPr lang="en-SE" dirty="0"/>
          </a:p>
        </p:txBody>
      </p:sp>
      <p:pic>
        <p:nvPicPr>
          <p:cNvPr id="8" name="Bildobjekt 7" descr="En bild som visar klädsel, person, inomhus, Människoansikte&#10;&#10;AI-genererat innehåll kan vara felaktigt.">
            <a:extLst>
              <a:ext uri="{FF2B5EF4-FFF2-40B4-BE49-F238E27FC236}">
                <a16:creationId xmlns:a16="http://schemas.microsoft.com/office/drawing/2014/main" id="{9800E0E7-BDCC-4F9D-BC9A-DEF50DEF1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258" y="781674"/>
            <a:ext cx="2659405" cy="2047742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10" name="Rak pilkoppling 9">
            <a:extLst>
              <a:ext uri="{FF2B5EF4-FFF2-40B4-BE49-F238E27FC236}">
                <a16:creationId xmlns:a16="http://schemas.microsoft.com/office/drawing/2014/main" id="{7CFD5554-97CD-5056-C1DC-29AF13B305D2}"/>
              </a:ext>
            </a:extLst>
          </p:cNvPr>
          <p:cNvCxnSpPr>
            <a:cxnSpLocks/>
          </p:cNvCxnSpPr>
          <p:nvPr/>
        </p:nvCxnSpPr>
        <p:spPr>
          <a:xfrm>
            <a:off x="7874493" y="1103551"/>
            <a:ext cx="2230206" cy="716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Bildobjekt 12" descr="En bild som visar person, klädsel, Människoansikte, leende&#10;&#10;AI-genererat innehåll kan vara felaktigt.">
            <a:extLst>
              <a:ext uri="{FF2B5EF4-FFF2-40B4-BE49-F238E27FC236}">
                <a16:creationId xmlns:a16="http://schemas.microsoft.com/office/drawing/2014/main" id="{A47E1D62-901C-A044-7733-23951FD77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b="42110"/>
          <a:stretch>
            <a:fillRect/>
          </a:stretch>
        </p:blipFill>
        <p:spPr>
          <a:xfrm>
            <a:off x="9050869" y="4824527"/>
            <a:ext cx="2103077" cy="1830651"/>
          </a:xfrm>
          <a:prstGeom prst="rect">
            <a:avLst/>
          </a:prstGeom>
        </p:spPr>
      </p:pic>
      <p:pic>
        <p:nvPicPr>
          <p:cNvPr id="15" name="Bildobjekt 14" descr="En bild som visar Människoansikte, person, klädsel, porträtt&#10;&#10;AI-genererat innehåll kan vara felaktigt.">
            <a:extLst>
              <a:ext uri="{FF2B5EF4-FFF2-40B4-BE49-F238E27FC236}">
                <a16:creationId xmlns:a16="http://schemas.microsoft.com/office/drawing/2014/main" id="{6BCF8985-7AEC-4290-1D77-EF99A12DE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091" y="2971732"/>
            <a:ext cx="1225253" cy="1546046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92889CE5-0C27-6046-E1FB-B004532214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781" y="4018009"/>
            <a:ext cx="2701368" cy="1939538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15B5C331-9D62-F47C-BE6A-497EDF6E3CA2}"/>
              </a:ext>
            </a:extLst>
          </p:cNvPr>
          <p:cNvSpPr txBox="1"/>
          <p:nvPr/>
        </p:nvSpPr>
        <p:spPr>
          <a:xfrm>
            <a:off x="1109240" y="6032885"/>
            <a:ext cx="464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Rosander, M. Sedlacek, O. </a:t>
            </a:r>
            <a:r>
              <a:rPr lang="en-US" dirty="0" err="1"/>
              <a:t>Wernholm</a:t>
            </a:r>
            <a:r>
              <a:rPr lang="en-US" dirty="0"/>
              <a:t>, H. Babic, TIRTA-EPP-81-06, 1981</a:t>
            </a:r>
            <a:endParaRPr lang="en-SE" dirty="0"/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C72B3EAE-6593-8242-2EA2-ECED6CD5EB92}"/>
              </a:ext>
            </a:extLst>
          </p:cNvPr>
          <p:cNvSpPr txBox="1"/>
          <p:nvPr/>
        </p:nvSpPr>
        <p:spPr>
          <a:xfrm>
            <a:off x="11308466" y="5428527"/>
            <a:ext cx="771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Uncle</a:t>
            </a:r>
            <a:endParaRPr lang="en-SE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62D1B3C-AB65-3BCA-185E-F042D487E2AD}"/>
              </a:ext>
            </a:extLst>
          </p:cNvPr>
          <p:cNvSpPr txBox="1"/>
          <p:nvPr/>
        </p:nvSpPr>
        <p:spPr>
          <a:xfrm>
            <a:off x="370390" y="150471"/>
            <a:ext cx="9884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How did Accelerator physics begin in Sweden?</a:t>
            </a:r>
            <a:endParaRPr lang="en-SE" sz="3600" b="1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F64255F3-1D48-BAF4-85A6-C15B25DB5FFC}"/>
              </a:ext>
            </a:extLst>
          </p:cNvPr>
          <p:cNvSpPr txBox="1"/>
          <p:nvPr/>
        </p:nvSpPr>
        <p:spPr>
          <a:xfrm>
            <a:off x="9262430" y="3560089"/>
            <a:ext cx="1684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Hannes Alfvén</a:t>
            </a:r>
            <a:endParaRPr lang="en-SE" dirty="0"/>
          </a:p>
        </p:txBody>
      </p:sp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id="{362C67BD-BAD6-87E3-545F-68DE6F3E3E6C}"/>
              </a:ext>
            </a:extLst>
          </p:cNvPr>
          <p:cNvCxnSpPr>
            <a:cxnSpLocks/>
          </p:cNvCxnSpPr>
          <p:nvPr/>
        </p:nvCxnSpPr>
        <p:spPr>
          <a:xfrm flipH="1">
            <a:off x="5008624" y="2791008"/>
            <a:ext cx="1172257" cy="14421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Rektangel 20">
            <a:extLst>
              <a:ext uri="{FF2B5EF4-FFF2-40B4-BE49-F238E27FC236}">
                <a16:creationId xmlns:a16="http://schemas.microsoft.com/office/drawing/2014/main" id="{1799F02B-4229-8A02-6A54-F9B270BDDC57}"/>
              </a:ext>
            </a:extLst>
          </p:cNvPr>
          <p:cNvSpPr/>
          <p:nvPr/>
        </p:nvSpPr>
        <p:spPr>
          <a:xfrm>
            <a:off x="6030382" y="796802"/>
            <a:ext cx="6049701" cy="2425086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E475DAC0-FA50-A8BF-728A-F8C0EB4AA53A}"/>
              </a:ext>
            </a:extLst>
          </p:cNvPr>
          <p:cNvSpPr/>
          <p:nvPr/>
        </p:nvSpPr>
        <p:spPr>
          <a:xfrm>
            <a:off x="5974488" y="3885773"/>
            <a:ext cx="5038262" cy="2941647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E271E2A1-779F-DFF2-CE55-FAE448D71E5C}"/>
              </a:ext>
            </a:extLst>
          </p:cNvPr>
          <p:cNvSpPr/>
          <p:nvPr/>
        </p:nvSpPr>
        <p:spPr>
          <a:xfrm>
            <a:off x="766442" y="3765882"/>
            <a:ext cx="5038262" cy="2941647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2" name="Frihandsfigur: Form 21">
            <a:extLst>
              <a:ext uri="{FF2B5EF4-FFF2-40B4-BE49-F238E27FC236}">
                <a16:creationId xmlns:a16="http://schemas.microsoft.com/office/drawing/2014/main" id="{52EBBFA4-B782-B175-33DD-987C28650D3F}"/>
              </a:ext>
            </a:extLst>
          </p:cNvPr>
          <p:cNvSpPr/>
          <p:nvPr/>
        </p:nvSpPr>
        <p:spPr>
          <a:xfrm>
            <a:off x="10809091" y="4548851"/>
            <a:ext cx="659477" cy="1157468"/>
          </a:xfrm>
          <a:custGeom>
            <a:avLst/>
            <a:gdLst>
              <a:gd name="connsiteX0" fmla="*/ 532436 w 611515"/>
              <a:gd name="connsiteY0" fmla="*/ 0 h 1157468"/>
              <a:gd name="connsiteX1" fmla="*/ 567160 w 611515"/>
              <a:gd name="connsiteY1" fmla="*/ 798653 h 1157468"/>
              <a:gd name="connsiteX2" fmla="*/ 0 w 611515"/>
              <a:gd name="connsiteY2" fmla="*/ 1157468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1515" h="1157468">
                <a:moveTo>
                  <a:pt x="532436" y="0"/>
                </a:moveTo>
                <a:cubicBezTo>
                  <a:pt x="594167" y="302871"/>
                  <a:pt x="655899" y="605742"/>
                  <a:pt x="567160" y="798653"/>
                </a:cubicBezTo>
                <a:cubicBezTo>
                  <a:pt x="478421" y="991564"/>
                  <a:pt x="239210" y="1074516"/>
                  <a:pt x="0" y="1157468"/>
                </a:cubicBezTo>
              </a:path>
            </a:pathLst>
          </a:cu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9402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9" grpId="0"/>
      <p:bldP spid="21" grpId="0" animBg="1"/>
      <p:bldP spid="24" grpId="0" animBg="1"/>
      <p:bldP spid="25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5FA34B96-D69B-A8FD-B098-CBB152ACA7C8}"/>
              </a:ext>
            </a:extLst>
          </p:cNvPr>
          <p:cNvSpPr txBox="1"/>
          <p:nvPr/>
        </p:nvSpPr>
        <p:spPr>
          <a:xfrm>
            <a:off x="302991" y="100796"/>
            <a:ext cx="966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Turn of the century – National laboratories</a:t>
            </a:r>
            <a:endParaRPr lang="en-SE" sz="3600" b="1" dirty="0"/>
          </a:p>
        </p:txBody>
      </p:sp>
      <p:pic>
        <p:nvPicPr>
          <p:cNvPr id="4" name="Bildobjekt 3" descr="En bild som visar utomhus, himmel, byggnad, gods&#10;&#10;AI-genererat innehåll kan vara felaktigt.">
            <a:extLst>
              <a:ext uri="{FF2B5EF4-FFF2-40B4-BE49-F238E27FC236}">
                <a16:creationId xmlns:a16="http://schemas.microsoft.com/office/drawing/2014/main" id="{75250E10-7992-A096-0621-EB15F93B4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6" y="1685925"/>
            <a:ext cx="3810000" cy="1743075"/>
          </a:xfrm>
          <a:prstGeom prst="rect">
            <a:avLst/>
          </a:prstGeom>
        </p:spPr>
      </p:pic>
      <p:pic>
        <p:nvPicPr>
          <p:cNvPr id="6" name="Bildobjekt 5" descr="En bild som visar hus&#10;&#10;AI-genererat innehåll kan vara felaktigt.">
            <a:extLst>
              <a:ext uri="{FF2B5EF4-FFF2-40B4-BE49-F238E27FC236}">
                <a16:creationId xmlns:a16="http://schemas.microsoft.com/office/drawing/2014/main" id="{39CBCE08-24C2-990B-9583-225C88C58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055" y="1550619"/>
            <a:ext cx="3848100" cy="2886075"/>
          </a:xfrm>
          <a:prstGeom prst="rect">
            <a:avLst/>
          </a:prstGeom>
        </p:spPr>
      </p:pic>
      <p:pic>
        <p:nvPicPr>
          <p:cNvPr id="7" name="Picture 10" descr="P1020393">
            <a:extLst>
              <a:ext uri="{FF2B5EF4-FFF2-40B4-BE49-F238E27FC236}">
                <a16:creationId xmlns:a16="http://schemas.microsoft.com/office/drawing/2014/main" id="{44C91A33-84B4-31C9-5908-58944A337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89"/>
          <a:stretch>
            <a:fillRect/>
          </a:stretch>
        </p:blipFill>
        <p:spPr bwMode="auto">
          <a:xfrm>
            <a:off x="8679695" y="1550619"/>
            <a:ext cx="3374455" cy="341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22F080BE-50B2-FA31-E2C4-6B203A6D2F8C}"/>
              </a:ext>
            </a:extLst>
          </p:cNvPr>
          <p:cNvSpPr txBox="1"/>
          <p:nvPr/>
        </p:nvSpPr>
        <p:spPr>
          <a:xfrm>
            <a:off x="312516" y="715615"/>
            <a:ext cx="3721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Manne Siegbahn Laboratory</a:t>
            </a:r>
          </a:p>
          <a:p>
            <a:r>
              <a:rPr lang="en-US" sz="2000" b="1" dirty="0"/>
              <a:t>Stockholm</a:t>
            </a:r>
            <a:endParaRPr lang="en-SE" sz="2000" b="1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EC511C1-621D-A705-F91D-9161371F9EF8}"/>
              </a:ext>
            </a:extLst>
          </p:cNvPr>
          <p:cNvSpPr txBox="1"/>
          <p:nvPr/>
        </p:nvSpPr>
        <p:spPr>
          <a:xfrm>
            <a:off x="4710896" y="715615"/>
            <a:ext cx="3721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Svedberg Laboratory</a:t>
            </a:r>
          </a:p>
          <a:p>
            <a:r>
              <a:rPr lang="en-US" sz="2000" b="1" dirty="0"/>
              <a:t>Uppsala</a:t>
            </a:r>
            <a:endParaRPr lang="en-SE" sz="2000" b="1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E277C80F-0C82-E418-F460-8F8A8C7D59DB}"/>
              </a:ext>
            </a:extLst>
          </p:cNvPr>
          <p:cNvSpPr txBox="1"/>
          <p:nvPr/>
        </p:nvSpPr>
        <p:spPr>
          <a:xfrm>
            <a:off x="9039827" y="633534"/>
            <a:ext cx="2176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MAX-lab</a:t>
            </a:r>
          </a:p>
          <a:p>
            <a:r>
              <a:rPr lang="en-US" sz="2000" b="1" dirty="0"/>
              <a:t>Lund</a:t>
            </a:r>
            <a:endParaRPr lang="en-SE" sz="2000" b="1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BB512613-F9FA-A03E-ACC6-A6A41947CC47}"/>
              </a:ext>
            </a:extLst>
          </p:cNvPr>
          <p:cNvSpPr txBox="1"/>
          <p:nvPr/>
        </p:nvSpPr>
        <p:spPr>
          <a:xfrm>
            <a:off x="399849" y="3662095"/>
            <a:ext cx="2824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Cryring</a:t>
            </a:r>
            <a:endParaRPr lang="en-SE" sz="2400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86F37B2B-D476-1381-24A5-04CFDAF32D4D}"/>
              </a:ext>
            </a:extLst>
          </p:cNvPr>
          <p:cNvSpPr txBox="1"/>
          <p:nvPr/>
        </p:nvSpPr>
        <p:spPr>
          <a:xfrm>
            <a:off x="4177175" y="4458785"/>
            <a:ext cx="4290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(Gustaf Werner) Cyclotron</a:t>
            </a:r>
          </a:p>
          <a:p>
            <a:r>
              <a:rPr lang="en-US" sz="2400" dirty="0"/>
              <a:t>Celsius ring</a:t>
            </a:r>
            <a:endParaRPr lang="en-SE" sz="2400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C7313126-0379-DEAF-5623-8002EF6D832A}"/>
              </a:ext>
            </a:extLst>
          </p:cNvPr>
          <p:cNvSpPr txBox="1"/>
          <p:nvPr/>
        </p:nvSpPr>
        <p:spPr>
          <a:xfrm>
            <a:off x="8679695" y="5157215"/>
            <a:ext cx="2824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MAX I</a:t>
            </a:r>
          </a:p>
          <a:p>
            <a:r>
              <a:rPr lang="en-US" sz="2400" dirty="0"/>
              <a:t>MAX II</a:t>
            </a:r>
            <a:endParaRPr lang="en-SE" sz="2400" dirty="0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CBD9E489-95E3-1E23-3A6B-0C446693B9DD}"/>
              </a:ext>
            </a:extLst>
          </p:cNvPr>
          <p:cNvSpPr txBox="1"/>
          <p:nvPr/>
        </p:nvSpPr>
        <p:spPr>
          <a:xfrm>
            <a:off x="8866208" y="6273478"/>
            <a:ext cx="3187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 err="1"/>
              <a:t>Onsala</a:t>
            </a:r>
            <a:r>
              <a:rPr lang="en-US" sz="2400" dirty="0"/>
              <a:t>, Göteborg)</a:t>
            </a:r>
            <a:endParaRPr lang="en-SE" sz="2400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81C34F4E-389F-B817-9DBA-8B66F1AA4453}"/>
              </a:ext>
            </a:extLst>
          </p:cNvPr>
          <p:cNvSpPr txBox="1"/>
          <p:nvPr/>
        </p:nvSpPr>
        <p:spPr>
          <a:xfrm>
            <a:off x="1523999" y="5619750"/>
            <a:ext cx="5686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Decision to end funding to MSL and The Svedberg as national laboratories.</a:t>
            </a:r>
            <a:endParaRPr lang="en-SE" sz="2000" i="1" dirty="0"/>
          </a:p>
        </p:txBody>
      </p:sp>
    </p:spTree>
    <p:extLst>
      <p:ext uri="{BB962C8B-B14F-4D97-AF65-F5344CB8AC3E}">
        <p14:creationId xmlns:p14="http://schemas.microsoft.com/office/powerpoint/2010/main" val="609728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 7">
            <a:extLst>
              <a:ext uri="{FF2B5EF4-FFF2-40B4-BE49-F238E27FC236}">
                <a16:creationId xmlns:a16="http://schemas.microsoft.com/office/drawing/2014/main" id="{A37F49F4-1AB7-CD9C-15CB-9B8DB44C0992}"/>
              </a:ext>
            </a:extLst>
          </p:cNvPr>
          <p:cNvGrpSpPr/>
          <p:nvPr/>
        </p:nvGrpSpPr>
        <p:grpSpPr>
          <a:xfrm>
            <a:off x="66016" y="1484273"/>
            <a:ext cx="3968284" cy="2205717"/>
            <a:chOff x="163877" y="1142999"/>
            <a:chExt cx="5932123" cy="2818435"/>
          </a:xfrm>
        </p:grpSpPr>
        <p:pic>
          <p:nvPicPr>
            <p:cNvPr id="7" name="Bildobjekt 6" descr="En bild som visar fordon, hjul, Landfordon, transport&#10;&#10;AI-genererat innehåll kan vara felaktigt.">
              <a:extLst>
                <a:ext uri="{FF2B5EF4-FFF2-40B4-BE49-F238E27FC236}">
                  <a16:creationId xmlns:a16="http://schemas.microsoft.com/office/drawing/2014/main" id="{D18E20AD-5646-1AB2-39DF-A7ED609B1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77" y="1142999"/>
              <a:ext cx="5932123" cy="2818435"/>
            </a:xfrm>
            <a:prstGeom prst="rect">
              <a:avLst/>
            </a:prstGeom>
          </p:spPr>
        </p:pic>
        <p:pic>
          <p:nvPicPr>
            <p:cNvPr id="3" name="Bildobjekt 2" descr="En bild som visar maskin, ingenjörskonst, industri, inomhus&#10;&#10;AI-genererat innehåll kan vara felaktigt.">
              <a:extLst>
                <a:ext uri="{FF2B5EF4-FFF2-40B4-BE49-F238E27FC236}">
                  <a16:creationId xmlns:a16="http://schemas.microsoft.com/office/drawing/2014/main" id="{AFD9FFF3-FC1E-D0C5-00F4-C7DF7686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812" y="1142999"/>
              <a:ext cx="4639745" cy="19178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5" name="Bildobjekt 4" descr="En bild som visar stål, metall, ingenjörskonst, pipa&#10;&#10;AI-genererat innehåll kan vara felaktigt.">
            <a:extLst>
              <a:ext uri="{FF2B5EF4-FFF2-40B4-BE49-F238E27FC236}">
                <a16:creationId xmlns:a16="http://schemas.microsoft.com/office/drawing/2014/main" id="{632688DC-DA20-C6A7-9B3F-199267E3B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32" y="4762860"/>
            <a:ext cx="2810009" cy="187146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2EBECC1-FF33-4D92-3AFE-8C470E7D2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195" y="2932151"/>
            <a:ext cx="3598307" cy="2353716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9795376D-0951-2C9B-50BF-2BB7D8D45F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253" y="2910981"/>
            <a:ext cx="3041974" cy="3041974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0B4118F8-E301-5555-AE63-D0AE6A706B88}"/>
              </a:ext>
            </a:extLst>
          </p:cNvPr>
          <p:cNvSpPr txBox="1"/>
          <p:nvPr/>
        </p:nvSpPr>
        <p:spPr>
          <a:xfrm>
            <a:off x="312516" y="138896"/>
            <a:ext cx="8032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In a new century</a:t>
            </a:r>
            <a:endParaRPr lang="en-SE" sz="3600" b="1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D84DB8E-B9C6-5B89-A579-203A251D22FC}"/>
              </a:ext>
            </a:extLst>
          </p:cNvPr>
          <p:cNvSpPr txBox="1"/>
          <p:nvPr/>
        </p:nvSpPr>
        <p:spPr>
          <a:xfrm>
            <a:off x="481788" y="3631410"/>
            <a:ext cx="3136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Cryring</a:t>
            </a:r>
            <a:r>
              <a:rPr lang="en-US" sz="2400" dirty="0"/>
              <a:t> -&gt; GSI-FAIR</a:t>
            </a:r>
          </a:p>
          <a:p>
            <a:endParaRPr lang="en-US" sz="2400" dirty="0"/>
          </a:p>
          <a:p>
            <a:r>
              <a:rPr lang="en-US" sz="2400" dirty="0"/>
              <a:t>New DESIREE</a:t>
            </a:r>
            <a:endParaRPr lang="en-SE" sz="2400" dirty="0"/>
          </a:p>
        </p:txBody>
      </p:sp>
      <p:sp>
        <p:nvSpPr>
          <p:cNvPr id="16" name="Pil: nedåt 15">
            <a:extLst>
              <a:ext uri="{FF2B5EF4-FFF2-40B4-BE49-F238E27FC236}">
                <a16:creationId xmlns:a16="http://schemas.microsoft.com/office/drawing/2014/main" id="{FE61B9D5-C7D6-85FF-D748-4582E828BC81}"/>
              </a:ext>
            </a:extLst>
          </p:cNvPr>
          <p:cNvSpPr/>
          <p:nvPr/>
        </p:nvSpPr>
        <p:spPr>
          <a:xfrm>
            <a:off x="5787342" y="1761996"/>
            <a:ext cx="308658" cy="45354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940B7C73-49F9-89C7-F699-5626C993B553}"/>
              </a:ext>
            </a:extLst>
          </p:cNvPr>
          <p:cNvSpPr txBox="1"/>
          <p:nvPr/>
        </p:nvSpPr>
        <p:spPr>
          <a:xfrm>
            <a:off x="4710896" y="2478602"/>
            <a:ext cx="372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FREIA Laboratory</a:t>
            </a:r>
          </a:p>
        </p:txBody>
      </p:sp>
      <p:sp>
        <p:nvSpPr>
          <p:cNvPr id="18" name="Pil: nedåt 17">
            <a:extLst>
              <a:ext uri="{FF2B5EF4-FFF2-40B4-BE49-F238E27FC236}">
                <a16:creationId xmlns:a16="http://schemas.microsoft.com/office/drawing/2014/main" id="{A79CA8C6-F0F2-7282-E851-17C26AAF48EC}"/>
              </a:ext>
            </a:extLst>
          </p:cNvPr>
          <p:cNvSpPr/>
          <p:nvPr/>
        </p:nvSpPr>
        <p:spPr>
          <a:xfrm>
            <a:off x="9440118" y="1672601"/>
            <a:ext cx="308658" cy="45354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F1755872-7819-AFFD-3C14-3D5D5CF9A0B2}"/>
              </a:ext>
            </a:extLst>
          </p:cNvPr>
          <p:cNvSpPr txBox="1"/>
          <p:nvPr/>
        </p:nvSpPr>
        <p:spPr>
          <a:xfrm>
            <a:off x="9039827" y="2264650"/>
            <a:ext cx="372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MAX IV Laboratory</a:t>
            </a:r>
            <a:endParaRPr lang="en-SE" sz="2400" dirty="0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E4195D03-111C-CA5C-57E5-26DF50AF7223}"/>
              </a:ext>
            </a:extLst>
          </p:cNvPr>
          <p:cNvSpPr txBox="1"/>
          <p:nvPr/>
        </p:nvSpPr>
        <p:spPr>
          <a:xfrm>
            <a:off x="312516" y="715615"/>
            <a:ext cx="3721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Manne Siegbahn Laboratory</a:t>
            </a:r>
          </a:p>
          <a:p>
            <a:r>
              <a:rPr lang="en-US" sz="2000" b="1" dirty="0"/>
              <a:t>Stockholm</a:t>
            </a:r>
            <a:endParaRPr lang="en-SE" sz="2000" b="1" dirty="0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4EC6976C-AC4D-AA56-242F-D8A81C1C07A6}"/>
              </a:ext>
            </a:extLst>
          </p:cNvPr>
          <p:cNvSpPr txBox="1"/>
          <p:nvPr/>
        </p:nvSpPr>
        <p:spPr>
          <a:xfrm>
            <a:off x="4710896" y="715615"/>
            <a:ext cx="3721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Svedberg Laboratory</a:t>
            </a:r>
          </a:p>
          <a:p>
            <a:r>
              <a:rPr lang="en-US" sz="2000" b="1" dirty="0"/>
              <a:t>Uppsala</a:t>
            </a:r>
            <a:endParaRPr lang="en-SE" sz="2000" b="1" dirty="0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25916A8D-FFC1-7399-BF8A-8A7993E495FC}"/>
              </a:ext>
            </a:extLst>
          </p:cNvPr>
          <p:cNvSpPr txBox="1"/>
          <p:nvPr/>
        </p:nvSpPr>
        <p:spPr>
          <a:xfrm>
            <a:off x="9039827" y="633534"/>
            <a:ext cx="2176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MAX-lab</a:t>
            </a:r>
          </a:p>
          <a:p>
            <a:r>
              <a:rPr lang="en-US" sz="2000" b="1" dirty="0"/>
              <a:t>Lund</a:t>
            </a:r>
            <a:endParaRPr lang="en-SE" sz="2000" b="1" dirty="0"/>
          </a:p>
        </p:txBody>
      </p:sp>
    </p:spTree>
    <p:extLst>
      <p:ext uri="{BB962C8B-B14F-4D97-AF65-F5344CB8AC3E}">
        <p14:creationId xmlns:p14="http://schemas.microsoft.com/office/powerpoint/2010/main" val="2196474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22FB5E92-4CFF-1E32-17C0-3D44560D2FC2}"/>
              </a:ext>
            </a:extLst>
          </p:cNvPr>
          <p:cNvSpPr/>
          <p:nvPr/>
        </p:nvSpPr>
        <p:spPr>
          <a:xfrm>
            <a:off x="6657256" y="910672"/>
            <a:ext cx="5210894" cy="41011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rtlCol="0" anchor="t" anchorCtr="0"/>
          <a:lstStyle/>
          <a:p>
            <a:pPr indent="-457200"/>
            <a:r>
              <a:rPr lang="en-US" sz="2400" b="1" dirty="0"/>
              <a:t>International commitments based on accelerators</a:t>
            </a:r>
          </a:p>
          <a:p>
            <a:pPr indent="-457200"/>
            <a:endParaRPr lang="en-US" sz="2400" dirty="0"/>
          </a:p>
          <a:p>
            <a:pPr indent="-457200"/>
            <a:r>
              <a:rPr lang="en-US" sz="2400" dirty="0"/>
              <a:t>ESS, </a:t>
            </a:r>
            <a:r>
              <a:rPr lang="en-US" sz="2400" dirty="0" err="1"/>
              <a:t>ESSnuSB</a:t>
            </a:r>
            <a:endParaRPr lang="en-US" sz="2400" dirty="0"/>
          </a:p>
          <a:p>
            <a:pPr indent="-457200"/>
            <a:r>
              <a:rPr lang="en-US" sz="2400" dirty="0"/>
              <a:t>CERN: LHC, HL-LHC, FCC, LCF, CLIC, </a:t>
            </a:r>
          </a:p>
          <a:p>
            <a:pPr indent="-457200"/>
            <a:r>
              <a:rPr lang="en-US" sz="2400" dirty="0"/>
              <a:t>	Muon collider</a:t>
            </a:r>
          </a:p>
          <a:p>
            <a:pPr indent="-457200"/>
            <a:r>
              <a:rPr lang="en-US" sz="2400" dirty="0"/>
              <a:t>GSI-FAIR (</a:t>
            </a:r>
            <a:r>
              <a:rPr lang="en-US" sz="2400" dirty="0" err="1"/>
              <a:t>Cryring</a:t>
            </a:r>
            <a:r>
              <a:rPr lang="en-US" sz="2400" dirty="0"/>
              <a:t>)</a:t>
            </a:r>
          </a:p>
          <a:p>
            <a:pPr indent="-457200"/>
            <a:r>
              <a:rPr lang="en-US" sz="2400" dirty="0" err="1"/>
              <a:t>EuXFEL</a:t>
            </a:r>
            <a:endParaRPr lang="en-US" sz="2400" dirty="0"/>
          </a:p>
          <a:p>
            <a:pPr indent="-457200"/>
            <a:r>
              <a:rPr lang="en-US" sz="2400" dirty="0"/>
              <a:t>DESY: PETRA III (IV)</a:t>
            </a:r>
          </a:p>
          <a:p>
            <a:pPr indent="-457200"/>
            <a:r>
              <a:rPr lang="en-US" sz="2400" dirty="0"/>
              <a:t>ESRF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331EB7E-CFDC-2EA9-DB77-0A60D2581277}"/>
              </a:ext>
            </a:extLst>
          </p:cNvPr>
          <p:cNvSpPr/>
          <p:nvPr/>
        </p:nvSpPr>
        <p:spPr>
          <a:xfrm>
            <a:off x="982499" y="4831972"/>
            <a:ext cx="2828213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endParaRPr lang="en-US" sz="240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C32E13E-00E4-83B4-6FB8-7E50C4BD3CA5}"/>
              </a:ext>
            </a:extLst>
          </p:cNvPr>
          <p:cNvSpPr txBox="1"/>
          <p:nvPr/>
        </p:nvSpPr>
        <p:spPr>
          <a:xfrm>
            <a:off x="323850" y="110906"/>
            <a:ext cx="952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Beyond the national accelerator labs</a:t>
            </a:r>
            <a:endParaRPr lang="en-SE" sz="3600" b="1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926F5C9-6B89-84BF-BBC4-486BD4D9628E}"/>
              </a:ext>
            </a:extLst>
          </p:cNvPr>
          <p:cNvSpPr txBox="1"/>
          <p:nvPr/>
        </p:nvSpPr>
        <p:spPr>
          <a:xfrm>
            <a:off x="323850" y="910673"/>
            <a:ext cx="59002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 Sweden</a:t>
            </a:r>
          </a:p>
          <a:p>
            <a:r>
              <a:rPr lang="en-US" sz="2400" dirty="0"/>
              <a:t>Medical: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Electron accelerators (X-rays, electrons)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Proton accelerator (</a:t>
            </a:r>
            <a:r>
              <a:rPr lang="en-US" sz="2400" dirty="0" err="1"/>
              <a:t>Skandion</a:t>
            </a:r>
            <a:r>
              <a:rPr lang="en-US" sz="2400" dirty="0"/>
              <a:t>, Uppsala)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Cyclotrons (Radionuclide production)</a:t>
            </a:r>
          </a:p>
          <a:p>
            <a:endParaRPr lang="en-US" sz="2400" dirty="0"/>
          </a:p>
          <a:p>
            <a:r>
              <a:rPr lang="en-US" sz="2400" dirty="0"/>
              <a:t>Novel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Laser plasma acceleration LWFA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Particle plasma acceleration PWFA</a:t>
            </a:r>
          </a:p>
          <a:p>
            <a:endParaRPr lang="en-US" sz="2400" dirty="0"/>
          </a:p>
          <a:p>
            <a:r>
              <a:rPr lang="en-US" sz="2400" dirty="0"/>
              <a:t>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Scanditronix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Scandinova</a:t>
            </a:r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...</a:t>
            </a:r>
          </a:p>
          <a:p>
            <a:endParaRPr lang="en-SE" sz="2400" dirty="0"/>
          </a:p>
        </p:txBody>
      </p:sp>
    </p:spTree>
    <p:extLst>
      <p:ext uri="{BB962C8B-B14F-4D97-AF65-F5344CB8AC3E}">
        <p14:creationId xmlns:p14="http://schemas.microsoft.com/office/powerpoint/2010/main" val="407803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48586EA6-4FBB-264E-DF42-763CDD33F52D}"/>
              </a:ext>
            </a:extLst>
          </p:cNvPr>
          <p:cNvSpPr txBox="1"/>
          <p:nvPr/>
        </p:nvSpPr>
        <p:spPr>
          <a:xfrm>
            <a:off x="3811312" y="836831"/>
            <a:ext cx="47687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Strategy support develop 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 institute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Roles by swedes in boards and councils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5E6431-591D-1B6E-699E-B38753C4F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47615">
            <a:off x="7961269" y="1258713"/>
            <a:ext cx="3665128" cy="449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08785103-2E06-AECB-528B-761DFD939A44}"/>
              </a:ext>
            </a:extLst>
          </p:cNvPr>
          <p:cNvSpPr txBox="1"/>
          <p:nvPr/>
        </p:nvSpPr>
        <p:spPr>
          <a:xfrm>
            <a:off x="200025" y="190500"/>
            <a:ext cx="10447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Support the base of Research Infrastructures</a:t>
            </a:r>
            <a:endParaRPr lang="en-SE" sz="3600" b="1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E4644EA-1B85-A5F2-36AD-5A88887D5B08}"/>
              </a:ext>
            </a:extLst>
          </p:cNvPr>
          <p:cNvSpPr/>
          <p:nvPr/>
        </p:nvSpPr>
        <p:spPr>
          <a:xfrm>
            <a:off x="-554584" y="2971293"/>
            <a:ext cx="6570918" cy="6347638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isometricOffAxis2Top"/>
            <a:lightRig rig="threePt" dir="t"/>
          </a:scene3d>
          <a:sp3d extrusionH="889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6" name="Bildobjekt 5" descr="En bild som visar svart, mörker&#10;&#10;AI-genererat innehåll kan vara felaktigt.">
            <a:extLst>
              <a:ext uri="{FF2B5EF4-FFF2-40B4-BE49-F238E27FC236}">
                <a16:creationId xmlns:a16="http://schemas.microsoft.com/office/drawing/2014/main" id="{FB905833-7A1D-D36B-5D68-D113A36ED0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392" r="30143"/>
          <a:stretch>
            <a:fillRect/>
          </a:stretch>
        </p:blipFill>
        <p:spPr>
          <a:xfrm>
            <a:off x="8941" y="-578609"/>
            <a:ext cx="5986130" cy="8258174"/>
          </a:xfrm>
          <a:prstGeom prst="rect">
            <a:avLst/>
          </a:prstGeom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627E0783-0101-62FB-0444-9DF962A811CF}"/>
              </a:ext>
            </a:extLst>
          </p:cNvPr>
          <p:cNvSpPr/>
          <p:nvPr/>
        </p:nvSpPr>
        <p:spPr>
          <a:xfrm>
            <a:off x="2423196" y="5325894"/>
            <a:ext cx="1371600" cy="1314451"/>
          </a:xfrm>
          <a:prstGeom prst="rect">
            <a:avLst/>
          </a:prstGeom>
          <a:noFill/>
          <a:ln w="0">
            <a:solidFill>
              <a:schemeClr val="bg2">
                <a:alpha val="18000"/>
              </a:schemeClr>
            </a:solidFill>
          </a:ln>
          <a:effectLst>
            <a:outerShdw blurRad="50800" dist="50800" dir="8400000" algn="ctr" rotWithShape="0">
              <a:srgbClr val="000000">
                <a:alpha val="43137"/>
              </a:srgbClr>
            </a:outerShdw>
          </a:effectLst>
          <a:scene3d>
            <a:camera prst="isometricOffAxis2Top"/>
            <a:lightRig rig="threePt" dir="t"/>
          </a:scene3d>
          <a:sp3d extrusionH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5EA97AEE-F10A-2607-20B4-D70D50CE5DC0}"/>
              </a:ext>
            </a:extLst>
          </p:cNvPr>
          <p:cNvGrpSpPr/>
          <p:nvPr/>
        </p:nvGrpSpPr>
        <p:grpSpPr>
          <a:xfrm>
            <a:off x="2197771" y="5175877"/>
            <a:ext cx="1835150" cy="1109664"/>
            <a:chOff x="4889500" y="3671886"/>
            <a:chExt cx="1835150" cy="1109664"/>
          </a:xfrm>
        </p:grpSpPr>
        <p:cxnSp>
          <p:nvCxnSpPr>
            <p:cNvPr id="20" name="Rak koppling 19">
              <a:extLst>
                <a:ext uri="{FF2B5EF4-FFF2-40B4-BE49-F238E27FC236}">
                  <a16:creationId xmlns:a16="http://schemas.microsoft.com/office/drawing/2014/main" id="{D7C79142-49BF-4DC2-B905-3F26880EE715}"/>
                </a:ext>
              </a:extLst>
            </p:cNvPr>
            <p:cNvCxnSpPr/>
            <p:nvPr/>
          </p:nvCxnSpPr>
          <p:spPr>
            <a:xfrm>
              <a:off x="4889500" y="3867150"/>
              <a:ext cx="0" cy="72080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ak koppling 20">
              <a:extLst>
                <a:ext uri="{FF2B5EF4-FFF2-40B4-BE49-F238E27FC236}">
                  <a16:creationId xmlns:a16="http://schemas.microsoft.com/office/drawing/2014/main" id="{82D3C308-BE36-C6AD-87F8-6BA73CC6F4FD}"/>
                </a:ext>
              </a:extLst>
            </p:cNvPr>
            <p:cNvCxnSpPr/>
            <p:nvPr/>
          </p:nvCxnSpPr>
          <p:spPr>
            <a:xfrm>
              <a:off x="6127750" y="4038600"/>
              <a:ext cx="0" cy="74295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ak koppling 21">
              <a:extLst>
                <a:ext uri="{FF2B5EF4-FFF2-40B4-BE49-F238E27FC236}">
                  <a16:creationId xmlns:a16="http://schemas.microsoft.com/office/drawing/2014/main" id="{5E7A273E-5D11-E00F-1B91-F478C76069DD}"/>
                </a:ext>
              </a:extLst>
            </p:cNvPr>
            <p:cNvCxnSpPr/>
            <p:nvPr/>
          </p:nvCxnSpPr>
          <p:spPr>
            <a:xfrm>
              <a:off x="6724650" y="3671886"/>
              <a:ext cx="0" cy="75247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ak koppling 22">
              <a:extLst>
                <a:ext uri="{FF2B5EF4-FFF2-40B4-BE49-F238E27FC236}">
                  <a16:creationId xmlns:a16="http://schemas.microsoft.com/office/drawing/2014/main" id="{DA3D0A34-4770-BCBB-6E0D-186191D54E05}"/>
                </a:ext>
              </a:extLst>
            </p:cNvPr>
            <p:cNvCxnSpPr/>
            <p:nvPr/>
          </p:nvCxnSpPr>
          <p:spPr>
            <a:xfrm>
              <a:off x="4889500" y="4587956"/>
              <a:ext cx="1238250" cy="19359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ak koppling 23">
              <a:extLst>
                <a:ext uri="{FF2B5EF4-FFF2-40B4-BE49-F238E27FC236}">
                  <a16:creationId xmlns:a16="http://schemas.microsoft.com/office/drawing/2014/main" id="{006C04BC-A5A5-6EDE-09ED-B029D7509943}"/>
                </a:ext>
              </a:extLst>
            </p:cNvPr>
            <p:cNvCxnSpPr/>
            <p:nvPr/>
          </p:nvCxnSpPr>
          <p:spPr>
            <a:xfrm flipV="1">
              <a:off x="6096000" y="4410075"/>
              <a:ext cx="628650" cy="37147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ak koppling 24">
              <a:extLst>
                <a:ext uri="{FF2B5EF4-FFF2-40B4-BE49-F238E27FC236}">
                  <a16:creationId xmlns:a16="http://schemas.microsoft.com/office/drawing/2014/main" id="{B0855F9C-3064-A49A-1E9B-3C1D91BAA13F}"/>
                </a:ext>
              </a:extLst>
            </p:cNvPr>
            <p:cNvCxnSpPr/>
            <p:nvPr/>
          </p:nvCxnSpPr>
          <p:spPr>
            <a:xfrm>
              <a:off x="4889500" y="3867150"/>
              <a:ext cx="1238250" cy="18097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ak koppling 25">
              <a:extLst>
                <a:ext uri="{FF2B5EF4-FFF2-40B4-BE49-F238E27FC236}">
                  <a16:creationId xmlns:a16="http://schemas.microsoft.com/office/drawing/2014/main" id="{E384D1EC-3223-1DFA-0A43-E57F1E461A89}"/>
                </a:ext>
              </a:extLst>
            </p:cNvPr>
            <p:cNvCxnSpPr/>
            <p:nvPr/>
          </p:nvCxnSpPr>
          <p:spPr>
            <a:xfrm flipH="1">
              <a:off x="6127750" y="3671886"/>
              <a:ext cx="596900" cy="36671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ak koppling 26">
              <a:extLst>
                <a:ext uri="{FF2B5EF4-FFF2-40B4-BE49-F238E27FC236}">
                  <a16:creationId xmlns:a16="http://schemas.microsoft.com/office/drawing/2014/main" id="{08AAE5E3-CF7F-4971-A890-E29FAB15B735}"/>
                </a:ext>
              </a:extLst>
            </p:cNvPr>
            <p:cNvCxnSpPr/>
            <p:nvPr/>
          </p:nvCxnSpPr>
          <p:spPr>
            <a:xfrm flipV="1">
              <a:off x="4889500" y="4227553"/>
              <a:ext cx="558800" cy="36040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ak koppling 27">
              <a:extLst>
                <a:ext uri="{FF2B5EF4-FFF2-40B4-BE49-F238E27FC236}">
                  <a16:creationId xmlns:a16="http://schemas.microsoft.com/office/drawing/2014/main" id="{E15762F6-C979-3ACD-A61D-2B7F72E0F468}"/>
                </a:ext>
              </a:extLst>
            </p:cNvPr>
            <p:cNvCxnSpPr/>
            <p:nvPr/>
          </p:nvCxnSpPr>
          <p:spPr>
            <a:xfrm flipH="1" flipV="1">
              <a:off x="5508625" y="4227553"/>
              <a:ext cx="1216025" cy="182522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ak koppling 28">
              <a:extLst>
                <a:ext uri="{FF2B5EF4-FFF2-40B4-BE49-F238E27FC236}">
                  <a16:creationId xmlns:a16="http://schemas.microsoft.com/office/drawing/2014/main" id="{970A235B-0E12-9B72-EC5A-BC5DC3AAA207}"/>
                </a:ext>
              </a:extLst>
            </p:cNvPr>
            <p:cNvCxnSpPr/>
            <p:nvPr/>
          </p:nvCxnSpPr>
          <p:spPr>
            <a:xfrm flipV="1">
              <a:off x="5457825" y="3957636"/>
              <a:ext cx="0" cy="269917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 29">
            <a:extLst>
              <a:ext uri="{FF2B5EF4-FFF2-40B4-BE49-F238E27FC236}">
                <a16:creationId xmlns:a16="http://schemas.microsoft.com/office/drawing/2014/main" id="{A3FA9A8F-49A0-3056-73C1-8B6990F99553}"/>
              </a:ext>
            </a:extLst>
          </p:cNvPr>
          <p:cNvGrpSpPr/>
          <p:nvPr/>
        </p:nvGrpSpPr>
        <p:grpSpPr>
          <a:xfrm>
            <a:off x="2037765" y="3861426"/>
            <a:ext cx="1757031" cy="1547714"/>
            <a:chOff x="4729494" y="2357435"/>
            <a:chExt cx="1757031" cy="1547714"/>
          </a:xfrm>
        </p:grpSpPr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66247619-4F11-2C5F-F8CB-4EECFCEEDAC6}"/>
                </a:ext>
              </a:extLst>
            </p:cNvPr>
            <p:cNvSpPr/>
            <p:nvPr/>
          </p:nvSpPr>
          <p:spPr>
            <a:xfrm>
              <a:off x="5114925" y="2357435"/>
              <a:ext cx="1371600" cy="1314451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rgbClr val="00B0F0"/>
              </a:solidFill>
            </a:ln>
            <a:scene3d>
              <a:camera prst="isometricOffAxis2Top"/>
              <a:lightRig rig="threePt" dir="t"/>
            </a:scene3d>
            <a:sp3d extrusionH="762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32" name="textruta 31">
              <a:extLst>
                <a:ext uri="{FF2B5EF4-FFF2-40B4-BE49-F238E27FC236}">
                  <a16:creationId xmlns:a16="http://schemas.microsoft.com/office/drawing/2014/main" id="{0BD99BC5-EB1D-1534-F823-86CBF798502F}"/>
                </a:ext>
              </a:extLst>
            </p:cNvPr>
            <p:cNvSpPr txBox="1"/>
            <p:nvPr/>
          </p:nvSpPr>
          <p:spPr>
            <a:xfrm>
              <a:off x="4729494" y="3197263"/>
              <a:ext cx="1456661" cy="707886"/>
            </a:xfrm>
            <a:prstGeom prst="rect">
              <a:avLst/>
            </a:prstGeom>
            <a:noFill/>
            <a:scene3d>
              <a:camera prst="isometricLeftDown">
                <a:rot lat="600001" lon="27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RI</a:t>
              </a:r>
              <a:endParaRPr lang="en-SE" sz="4000" b="1" dirty="0"/>
            </a:p>
          </p:txBody>
        </p:sp>
      </p:grpSp>
      <p:grpSp>
        <p:nvGrpSpPr>
          <p:cNvPr id="33" name="Grupp 32">
            <a:extLst>
              <a:ext uri="{FF2B5EF4-FFF2-40B4-BE49-F238E27FC236}">
                <a16:creationId xmlns:a16="http://schemas.microsoft.com/office/drawing/2014/main" id="{45083E27-320C-38B6-FFE7-9F9697924D97}"/>
              </a:ext>
            </a:extLst>
          </p:cNvPr>
          <p:cNvGrpSpPr/>
          <p:nvPr/>
        </p:nvGrpSpPr>
        <p:grpSpPr>
          <a:xfrm>
            <a:off x="1906847" y="3099426"/>
            <a:ext cx="1887949" cy="1494446"/>
            <a:chOff x="4598576" y="1595435"/>
            <a:chExt cx="1887949" cy="1494446"/>
          </a:xfrm>
        </p:grpSpPr>
        <p:sp>
          <p:nvSpPr>
            <p:cNvPr id="34" name="Rektangel 33">
              <a:extLst>
                <a:ext uri="{FF2B5EF4-FFF2-40B4-BE49-F238E27FC236}">
                  <a16:creationId xmlns:a16="http://schemas.microsoft.com/office/drawing/2014/main" id="{27B520A5-F1D5-652D-B682-20D9CC37E202}"/>
                </a:ext>
              </a:extLst>
            </p:cNvPr>
            <p:cNvSpPr/>
            <p:nvPr/>
          </p:nvSpPr>
          <p:spPr>
            <a:xfrm>
              <a:off x="5114925" y="1595435"/>
              <a:ext cx="1371600" cy="131445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isometricOffAxis2Top"/>
              <a:lightRig rig="threePt" dir="t"/>
            </a:scene3d>
            <a:sp3d extrusionH="762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35" name="textruta 34">
              <a:extLst>
                <a:ext uri="{FF2B5EF4-FFF2-40B4-BE49-F238E27FC236}">
                  <a16:creationId xmlns:a16="http://schemas.microsoft.com/office/drawing/2014/main" id="{66EE09C5-CD40-094F-0BF3-B054758A9FC4}"/>
                </a:ext>
              </a:extLst>
            </p:cNvPr>
            <p:cNvSpPr txBox="1"/>
            <p:nvPr/>
          </p:nvSpPr>
          <p:spPr>
            <a:xfrm>
              <a:off x="4598576" y="2566661"/>
              <a:ext cx="1792252" cy="523220"/>
            </a:xfrm>
            <a:prstGeom prst="rect">
              <a:avLst/>
            </a:prstGeom>
            <a:noFill/>
            <a:effectLst>
              <a:glow rad="101600">
                <a:schemeClr val="accent1">
                  <a:alpha val="96000"/>
                </a:schemeClr>
              </a:glow>
            </a:effectLst>
            <a:scene3d>
              <a:camera prst="isometricLeftDown">
                <a:rot lat="600001" lon="27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SCIENCE</a:t>
              </a:r>
              <a:endParaRPr lang="en-SE" sz="2800" b="1" dirty="0"/>
            </a:p>
          </p:txBody>
        </p:sp>
      </p:grpSp>
      <p:sp>
        <p:nvSpPr>
          <p:cNvPr id="36" name="textruta 35">
            <a:extLst>
              <a:ext uri="{FF2B5EF4-FFF2-40B4-BE49-F238E27FC236}">
                <a16:creationId xmlns:a16="http://schemas.microsoft.com/office/drawing/2014/main" id="{F22371DC-5BD5-B923-658A-32D65B633B69}"/>
              </a:ext>
            </a:extLst>
          </p:cNvPr>
          <p:cNvSpPr txBox="1"/>
          <p:nvPr/>
        </p:nvSpPr>
        <p:spPr>
          <a:xfrm>
            <a:off x="209560" y="903083"/>
            <a:ext cx="3226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Research bill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Strategic research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Invest in RI</a:t>
            </a:r>
          </a:p>
        </p:txBody>
      </p:sp>
    </p:spTree>
    <p:extLst>
      <p:ext uri="{BB962C8B-B14F-4D97-AF65-F5344CB8AC3E}">
        <p14:creationId xmlns:p14="http://schemas.microsoft.com/office/powerpoint/2010/main" val="247434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&#10;&#10;AI-genererat innehåll kan vara felaktigt.">
            <a:extLst>
              <a:ext uri="{FF2B5EF4-FFF2-40B4-BE49-F238E27FC236}">
                <a16:creationId xmlns:a16="http://schemas.microsoft.com/office/drawing/2014/main" id="{5F678519-AB57-C1A8-2455-7C006B13A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17" r="313" b="44509"/>
          <a:stretch>
            <a:fillRect/>
          </a:stretch>
        </p:blipFill>
        <p:spPr>
          <a:xfrm>
            <a:off x="38100" y="0"/>
            <a:ext cx="12153900" cy="1346200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6DB474FA-2DFF-5376-4BE2-E08183D59FB5}"/>
              </a:ext>
            </a:extLst>
          </p:cNvPr>
          <p:cNvSpPr txBox="1"/>
          <p:nvPr/>
        </p:nvSpPr>
        <p:spPr>
          <a:xfrm>
            <a:off x="88010" y="1383280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Section for Accelerator Physics</a:t>
            </a:r>
            <a:endParaRPr lang="en-SE" sz="3200" b="1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3D19506-90E5-1678-1683-72AC8D714C64}"/>
              </a:ext>
            </a:extLst>
          </p:cNvPr>
          <p:cNvSpPr txBox="1"/>
          <p:nvPr/>
        </p:nvSpPr>
        <p:spPr>
          <a:xfrm>
            <a:off x="2994950" y="3247227"/>
            <a:ext cx="61287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We need platforms for development and collaboration</a:t>
            </a:r>
            <a:endParaRPr lang="en-SE" sz="4000" b="1" dirty="0"/>
          </a:p>
        </p:txBody>
      </p:sp>
    </p:spTree>
    <p:extLst>
      <p:ext uri="{BB962C8B-B14F-4D97-AF65-F5344CB8AC3E}">
        <p14:creationId xmlns:p14="http://schemas.microsoft.com/office/powerpoint/2010/main" val="3190501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&#10;&#10;AI-genererat innehåll kan vara felaktigt.">
            <a:extLst>
              <a:ext uri="{FF2B5EF4-FFF2-40B4-BE49-F238E27FC236}">
                <a16:creationId xmlns:a16="http://schemas.microsoft.com/office/drawing/2014/main" id="{5F678519-AB57-C1A8-2455-7C006B13A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17" r="313" b="44509"/>
          <a:stretch>
            <a:fillRect/>
          </a:stretch>
        </p:blipFill>
        <p:spPr>
          <a:xfrm>
            <a:off x="38100" y="0"/>
            <a:ext cx="12153900" cy="1346200"/>
          </a:xfrm>
          <a:prstGeom prst="rect">
            <a:avLst/>
          </a:prstGeom>
        </p:spPr>
      </p:pic>
      <p:pic>
        <p:nvPicPr>
          <p:cNvPr id="7" name="Bildobjekt 6" descr="En bild som visar Människoansikte, person, Haka, leende&#10;&#10;AI-genererat innehåll kan vara felaktigt.">
            <a:extLst>
              <a:ext uri="{FF2B5EF4-FFF2-40B4-BE49-F238E27FC236}">
                <a16:creationId xmlns:a16="http://schemas.microsoft.com/office/drawing/2014/main" id="{A53D569E-FE3C-943B-F01D-62039AEC4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10" y="2022318"/>
            <a:ext cx="1633905" cy="2219801"/>
          </a:xfrm>
          <a:prstGeom prst="rect">
            <a:avLst/>
          </a:prstGeom>
        </p:spPr>
      </p:pic>
      <p:pic>
        <p:nvPicPr>
          <p:cNvPr id="9" name="Bildobjekt 8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BEE516D0-7791-0C98-6F3D-FDED1B092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65" y="2022318"/>
            <a:ext cx="1479867" cy="2219801"/>
          </a:xfrm>
          <a:prstGeom prst="rect">
            <a:avLst/>
          </a:prstGeom>
        </p:spPr>
      </p:pic>
      <p:pic>
        <p:nvPicPr>
          <p:cNvPr id="13" name="Bildobjekt 12" descr="En bild som visar byggnad, skulptur, utomhus, fönster&#10;&#10;AI-genererat innehåll kan vara felaktigt.">
            <a:extLst>
              <a:ext uri="{FF2B5EF4-FFF2-40B4-BE49-F238E27FC236}">
                <a16:creationId xmlns:a16="http://schemas.microsoft.com/office/drawing/2014/main" id="{44437F8C-A8CA-1708-178F-65E526DB0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254" y="2022318"/>
            <a:ext cx="935884" cy="2219801"/>
          </a:xfrm>
          <a:prstGeom prst="rect">
            <a:avLst/>
          </a:prstGeom>
        </p:spPr>
      </p:pic>
      <p:pic>
        <p:nvPicPr>
          <p:cNvPr id="15" name="Bildobjekt 14" descr="En bild som visar Människoansikte, leende, klädsel, person&#10;&#10;AI-genererat innehåll kan vara felaktigt.">
            <a:extLst>
              <a:ext uri="{FF2B5EF4-FFF2-40B4-BE49-F238E27FC236}">
                <a16:creationId xmlns:a16="http://schemas.microsoft.com/office/drawing/2014/main" id="{5C493EBC-DC2B-8009-2746-DE33E208C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5" r="17109" b="26085"/>
          <a:stretch>
            <a:fillRect/>
          </a:stretch>
        </p:blipFill>
        <p:spPr>
          <a:xfrm>
            <a:off x="1535698" y="4410237"/>
            <a:ext cx="1810208" cy="2445067"/>
          </a:xfrm>
          <a:prstGeom prst="rect">
            <a:avLst/>
          </a:prstGeom>
        </p:spPr>
      </p:pic>
      <p:pic>
        <p:nvPicPr>
          <p:cNvPr id="17" name="Bildobjekt 16" descr="En bild som visar person, Människoansikte, klädsel, byggnad&#10;&#10;AI-genererat innehåll kan vara felaktigt.">
            <a:extLst>
              <a:ext uri="{FF2B5EF4-FFF2-40B4-BE49-F238E27FC236}">
                <a16:creationId xmlns:a16="http://schemas.microsoft.com/office/drawing/2014/main" id="{70523C9D-2ACA-798E-7B03-00B977EA1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786" y="4384833"/>
            <a:ext cx="1694560" cy="2470471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75396908-F163-9FED-3155-18575E2012ED}"/>
              </a:ext>
            </a:extLst>
          </p:cNvPr>
          <p:cNvSpPr txBox="1"/>
          <p:nvPr/>
        </p:nvSpPr>
        <p:spPr>
          <a:xfrm>
            <a:off x="2413000" y="2184400"/>
            <a:ext cx="1479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Maja Olvegård, Uppsala University</a:t>
            </a:r>
            <a:endParaRPr lang="en-SE" dirty="0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45CA68A5-F9D1-8F51-9F33-0504EF9F428C}"/>
              </a:ext>
            </a:extLst>
          </p:cNvPr>
          <p:cNvSpPr txBox="1"/>
          <p:nvPr/>
        </p:nvSpPr>
        <p:spPr>
          <a:xfrm>
            <a:off x="6108700" y="2022318"/>
            <a:ext cx="116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Olle Lundh, Lund University</a:t>
            </a:r>
            <a:endParaRPr lang="en-SE" dirty="0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49ED416E-029F-002F-8394-07C3BDD2BAC5}"/>
              </a:ext>
            </a:extLst>
          </p:cNvPr>
          <p:cNvSpPr txBox="1"/>
          <p:nvPr/>
        </p:nvSpPr>
        <p:spPr>
          <a:xfrm>
            <a:off x="3345905" y="4416588"/>
            <a:ext cx="1479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Mikael Lindholm, </a:t>
            </a:r>
            <a:r>
              <a:rPr lang="en-US" dirty="0" err="1"/>
              <a:t>Scandinova</a:t>
            </a:r>
            <a:endParaRPr lang="en-SE" dirty="0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BB1F03F5-4548-ABAD-2D65-4D9C5B29EE68}"/>
              </a:ext>
            </a:extLst>
          </p:cNvPr>
          <p:cNvSpPr txBox="1"/>
          <p:nvPr/>
        </p:nvSpPr>
        <p:spPr>
          <a:xfrm>
            <a:off x="8928100" y="2022318"/>
            <a:ext cx="142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Ansgar Simonsson, Stockholm University</a:t>
            </a:r>
          </a:p>
          <a:p>
            <a:endParaRPr lang="en-US" dirty="0"/>
          </a:p>
          <a:p>
            <a:r>
              <a:rPr lang="en-US" dirty="0"/>
              <a:t>Secretary</a:t>
            </a:r>
            <a:endParaRPr lang="en-SE" dirty="0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22829426-9497-B182-6557-C2A4D0C89AF1}"/>
              </a:ext>
            </a:extLst>
          </p:cNvPr>
          <p:cNvSpPr txBox="1"/>
          <p:nvPr/>
        </p:nvSpPr>
        <p:spPr>
          <a:xfrm>
            <a:off x="6940076" y="4384833"/>
            <a:ext cx="116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Mamad Eshraqi, ESS</a:t>
            </a:r>
            <a:endParaRPr lang="en-SE" dirty="0"/>
          </a:p>
        </p:txBody>
      </p:sp>
      <p:pic>
        <p:nvPicPr>
          <p:cNvPr id="24" name="Bildobjekt 23" descr="En bild som visar Människoansikte, klädsel, person, Panna&#10;&#10;AI-genererat innehåll kan vara felaktigt.">
            <a:extLst>
              <a:ext uri="{FF2B5EF4-FFF2-40B4-BE49-F238E27FC236}">
                <a16:creationId xmlns:a16="http://schemas.microsoft.com/office/drawing/2014/main" id="{CB5A9649-0528-F0A2-E88C-2E9F4429EA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4" t="7447" r="19634" b="7447"/>
          <a:stretch>
            <a:fillRect/>
          </a:stretch>
        </p:blipFill>
        <p:spPr>
          <a:xfrm>
            <a:off x="5095962" y="4410236"/>
            <a:ext cx="1742652" cy="2445068"/>
          </a:xfrm>
          <a:prstGeom prst="rect">
            <a:avLst/>
          </a:prstGeom>
        </p:spPr>
      </p:pic>
      <p:sp>
        <p:nvSpPr>
          <p:cNvPr id="25" name="textruta 24">
            <a:extLst>
              <a:ext uri="{FF2B5EF4-FFF2-40B4-BE49-F238E27FC236}">
                <a16:creationId xmlns:a16="http://schemas.microsoft.com/office/drawing/2014/main" id="{844B24BF-FF2C-5E3F-A30C-60B75A809A05}"/>
              </a:ext>
            </a:extLst>
          </p:cNvPr>
          <p:cNvSpPr txBox="1"/>
          <p:nvPr/>
        </p:nvSpPr>
        <p:spPr>
          <a:xfrm>
            <a:off x="10656302" y="4384833"/>
            <a:ext cx="116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Sverker Werin, Lund University/MAX IV</a:t>
            </a:r>
          </a:p>
          <a:p>
            <a:endParaRPr lang="en-US" dirty="0"/>
          </a:p>
          <a:p>
            <a:r>
              <a:rPr lang="en-US" dirty="0"/>
              <a:t>Chair</a:t>
            </a:r>
            <a:endParaRPr lang="en-SE" dirty="0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6DB474FA-2DFF-5376-4BE2-E08183D59FB5}"/>
              </a:ext>
            </a:extLst>
          </p:cNvPr>
          <p:cNvSpPr txBox="1"/>
          <p:nvPr/>
        </p:nvSpPr>
        <p:spPr>
          <a:xfrm>
            <a:off x="88010" y="1383280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Section for Accelerator Physics, the Board</a:t>
            </a:r>
            <a:endParaRPr lang="en-SE" sz="3200" b="1" dirty="0"/>
          </a:p>
        </p:txBody>
      </p:sp>
    </p:spTree>
    <p:extLst>
      <p:ext uri="{BB962C8B-B14F-4D97-AF65-F5344CB8AC3E}">
        <p14:creationId xmlns:p14="http://schemas.microsoft.com/office/powerpoint/2010/main" val="462168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8653</TotalTime>
  <Words>559</Words>
  <Application>Microsoft Office PowerPoint</Application>
  <PresentationFormat>Bredbild</PresentationFormat>
  <Paragraphs>133</Paragraphs>
  <Slides>12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Symbol</vt:lpstr>
      <vt:lpstr>Wingdings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Sverker Werin</dc:creator>
  <cp:lastModifiedBy>Sverker Werin</cp:lastModifiedBy>
  <cp:revision>2</cp:revision>
  <dcterms:created xsi:type="dcterms:W3CDTF">2025-11-10T09:55:48Z</dcterms:created>
  <dcterms:modified xsi:type="dcterms:W3CDTF">2025-11-24T08:19:21Z</dcterms:modified>
</cp:coreProperties>
</file>