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2" r:id="rId3"/>
  </p:sldMasterIdLst>
  <p:notesMasterIdLst>
    <p:notesMasterId r:id="rId33"/>
  </p:notesMasterIdLst>
  <p:sldIdLst>
    <p:sldId id="256" r:id="rId4"/>
    <p:sldId id="1152" r:id="rId5"/>
    <p:sldId id="262" r:id="rId6"/>
    <p:sldId id="1154" r:id="rId7"/>
    <p:sldId id="1155" r:id="rId8"/>
    <p:sldId id="1156" r:id="rId9"/>
    <p:sldId id="1143" r:id="rId10"/>
    <p:sldId id="1157" r:id="rId11"/>
    <p:sldId id="1153" r:id="rId12"/>
    <p:sldId id="1148" r:id="rId13"/>
    <p:sldId id="1149" r:id="rId14"/>
    <p:sldId id="1158" r:id="rId15"/>
    <p:sldId id="1159" r:id="rId16"/>
    <p:sldId id="1162" r:id="rId17"/>
    <p:sldId id="1561" r:id="rId18"/>
    <p:sldId id="1555" r:id="rId19"/>
    <p:sldId id="1560" r:id="rId20"/>
    <p:sldId id="1559" r:id="rId21"/>
    <p:sldId id="1166" r:id="rId22"/>
    <p:sldId id="295" r:id="rId23"/>
    <p:sldId id="292" r:id="rId24"/>
    <p:sldId id="1452" r:id="rId25"/>
    <p:sldId id="1171" r:id="rId26"/>
    <p:sldId id="1532" r:id="rId27"/>
    <p:sldId id="1558" r:id="rId28"/>
    <p:sldId id="1587" r:id="rId29"/>
    <p:sldId id="265" r:id="rId30"/>
    <p:sldId id="1557" r:id="rId31"/>
    <p:sldId id="260"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1pPr>
    <a:lvl2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2pPr>
    <a:lvl3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3pPr>
    <a:lvl4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4pPr>
    <a:lvl5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5pPr>
    <a:lvl6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6pPr>
    <a:lvl7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7pPr>
    <a:lvl8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8pPr>
    <a:lvl9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naldi, Anna" initials="BA" lastIdx="2" clrIdx="0">
    <p:extLst>
      <p:ext uri="{19B8F6BF-5375-455C-9EA6-DF929625EA0E}">
        <p15:presenceInfo xmlns:p15="http://schemas.microsoft.com/office/powerpoint/2012/main" userId="S::a.bonaldi@ad.skatelescope.org::7da0f849-b7d3-46b3-90c6-55477cb791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432FF"/>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
          <a:latin typeface="Gill Sans Light"/>
          <a:ea typeface="Gill Sans Light"/>
          <a:cs typeface="Gill Sans Light"/>
        </a:font>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
          <a:latin typeface="Gill Sans Light"/>
          <a:ea typeface="Gill Sans Light"/>
          <a:cs typeface="Gill Sans Light"/>
        </a:font>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
          <a:latin typeface="Gill Sans Light"/>
          <a:ea typeface="Gill Sans Light"/>
          <a:cs typeface="Gill Sans Light"/>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
          <a:latin typeface="Gill Sans Light"/>
          <a:ea typeface="Gill Sans Light"/>
          <a:cs typeface="Gill Sans Light"/>
        </a:font>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
          <a:latin typeface="Gill Sans Light"/>
          <a:ea typeface="Gill Sans Light"/>
          <a:cs typeface="Gill Sans Light"/>
        </a:font>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
          <a:latin typeface="Gill Sans Light"/>
          <a:ea typeface="Gill Sans Light"/>
          <a:cs typeface="Gill Sans Light"/>
        </a:font>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
          <a:latin typeface="Gill Sans Light"/>
          <a:ea typeface="Gill Sans Light"/>
          <a:cs typeface="Gill Sans Light"/>
        </a:font>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
          <a:latin typeface="Gill Sans Light"/>
          <a:ea typeface="Gill Sans Light"/>
          <a:cs typeface="Gill Sans Light"/>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
          <a:latin typeface="Gill Sans Light"/>
          <a:ea typeface="Gill Sans Light"/>
          <a:cs typeface="Gill Sans Light"/>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
          <a:latin typeface="Gill Sans Light"/>
          <a:ea typeface="Gill Sans Light"/>
          <a:cs typeface="Gill Sans Light"/>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5"/>
    <p:restoredTop sz="94685"/>
  </p:normalViewPr>
  <p:slideViewPr>
    <p:cSldViewPr snapToGrid="0" snapToObjects="1">
      <p:cViewPr varScale="1">
        <p:scale>
          <a:sx n="71" d="100"/>
          <a:sy n="71" d="100"/>
        </p:scale>
        <p:origin x="6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Obs. Fraction</c:v>
                </c:pt>
              </c:strCache>
            </c:strRef>
          </c:tx>
          <c:spPr>
            <a:ln>
              <a:noFill/>
            </a:ln>
          </c:spPr>
          <c:dPt>
            <c:idx val="0"/>
            <c:bubble3D val="0"/>
            <c:spPr>
              <a:solidFill>
                <a:schemeClr val="accent5">
                  <a:lumMod val="40000"/>
                  <a:lumOff val="60000"/>
                </a:schemeClr>
              </a:solidFill>
              <a:ln w="19050">
                <a:noFill/>
              </a:ln>
              <a:effectLst/>
            </c:spPr>
            <c:extLst>
              <c:ext xmlns:c16="http://schemas.microsoft.com/office/drawing/2014/chart" uri="{C3380CC4-5D6E-409C-BE32-E72D297353CC}">
                <c16:uniqueId val="{00000001-096E-F141-830D-CB985F9AE36C}"/>
              </c:ext>
            </c:extLst>
          </c:dPt>
          <c:dPt>
            <c:idx val="1"/>
            <c:bubble3D val="0"/>
            <c:spPr>
              <a:pattFill prst="lgCheck">
                <a:fgClr>
                  <a:schemeClr val="accent5">
                    <a:lumMod val="40000"/>
                    <a:lumOff val="60000"/>
                  </a:schemeClr>
                </a:fgClr>
                <a:bgClr>
                  <a:schemeClr val="accent4">
                    <a:lumMod val="40000"/>
                    <a:lumOff val="60000"/>
                  </a:schemeClr>
                </a:bgClr>
              </a:pattFill>
              <a:ln w="19050">
                <a:noFill/>
              </a:ln>
              <a:effectLst/>
            </c:spPr>
            <c:extLst>
              <c:ext xmlns:c16="http://schemas.microsoft.com/office/drawing/2014/chart" uri="{C3380CC4-5D6E-409C-BE32-E72D297353CC}">
                <c16:uniqueId val="{00000003-096E-F141-830D-CB985F9AE36C}"/>
              </c:ext>
            </c:extLst>
          </c:dPt>
          <c:dPt>
            <c:idx val="2"/>
            <c:bubble3D val="0"/>
            <c:spPr>
              <a:solidFill>
                <a:schemeClr val="accent4">
                  <a:lumMod val="40000"/>
                  <a:lumOff val="60000"/>
                </a:schemeClr>
              </a:solidFill>
              <a:ln w="19050">
                <a:noFill/>
              </a:ln>
              <a:effectLst/>
            </c:spPr>
            <c:extLst>
              <c:ext xmlns:c16="http://schemas.microsoft.com/office/drawing/2014/chart" uri="{C3380CC4-5D6E-409C-BE32-E72D297353CC}">
                <c16:uniqueId val="{00000005-096E-F141-830D-CB985F9AE36C}"/>
              </c:ext>
            </c:extLst>
          </c:dPt>
          <c:cat>
            <c:strRef>
              <c:f>Sheet1!$A$2:$A$4</c:f>
              <c:strCache>
                <c:ptCount val="3"/>
                <c:pt idx="0">
                  <c:v>KSP</c:v>
                </c:pt>
                <c:pt idx="1">
                  <c:v>MIx</c:v>
                </c:pt>
                <c:pt idx="2">
                  <c:v>PI</c:v>
                </c:pt>
              </c:strCache>
            </c:strRef>
          </c:cat>
          <c:val>
            <c:numRef>
              <c:f>Sheet1!$B$2:$B$4</c:f>
              <c:numCache>
                <c:formatCode>General</c:formatCode>
                <c:ptCount val="3"/>
                <c:pt idx="0">
                  <c:v>50</c:v>
                </c:pt>
                <c:pt idx="1">
                  <c:v>20</c:v>
                </c:pt>
                <c:pt idx="2">
                  <c:v>30</c:v>
                </c:pt>
              </c:numCache>
            </c:numRef>
          </c:val>
          <c:extLst>
            <c:ext xmlns:c16="http://schemas.microsoft.com/office/drawing/2014/chart" uri="{C3380CC4-5D6E-409C-BE32-E72D297353CC}">
              <c16:uniqueId val="{00000006-096E-F141-830D-CB985F9AE36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104247081722223E-2"/>
          <c:y val="3.5259016498628511E-2"/>
          <c:w val="0.90958090469758512"/>
          <c:h val="0.91381129300335251"/>
        </c:manualLayout>
      </c:layout>
      <c:pieChart>
        <c:varyColors val="1"/>
        <c:ser>
          <c:idx val="0"/>
          <c:order val="0"/>
          <c:tx>
            <c:strRef>
              <c:f>Sheet1!$B$1</c:f>
              <c:strCache>
                <c:ptCount val="1"/>
                <c:pt idx="0">
                  <c:v>Type</c:v>
                </c:pt>
              </c:strCache>
            </c:strRef>
          </c:tx>
          <c:dPt>
            <c:idx val="0"/>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1-7155-2647-B9B6-B925E1452919}"/>
              </c:ext>
            </c:extLst>
          </c:dPt>
          <c:dPt>
            <c:idx val="1"/>
            <c:bubble3D val="0"/>
            <c:spPr>
              <a:pattFill prst="lgCheck">
                <a:fgClr>
                  <a:schemeClr val="bg1">
                    <a:lumMod val="50000"/>
                  </a:schemeClr>
                </a:fgClr>
                <a:bgClr>
                  <a:schemeClr val="accent6">
                    <a:lumMod val="20000"/>
                    <a:lumOff val="80000"/>
                  </a:schemeClr>
                </a:bgClr>
              </a:pattFill>
              <a:ln w="19050">
                <a:solidFill>
                  <a:schemeClr val="lt1"/>
                </a:solidFill>
              </a:ln>
              <a:effectLst/>
            </c:spPr>
            <c:extLst>
              <c:ext xmlns:c16="http://schemas.microsoft.com/office/drawing/2014/chart" uri="{C3380CC4-5D6E-409C-BE32-E72D297353CC}">
                <c16:uniqueId val="{00000002-7155-2647-B9B6-B925E1452919}"/>
              </c:ext>
            </c:extLst>
          </c:dPt>
          <c:cat>
            <c:strRef>
              <c:f>Sheet1!$A$2:$A$3</c:f>
              <c:strCache>
                <c:ptCount val="2"/>
                <c:pt idx="0">
                  <c:v>Members</c:v>
                </c:pt>
                <c:pt idx="1">
                  <c:v>Non-M</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0-7155-2647-B9B6-B925E1452919}"/>
            </c:ext>
          </c:extLst>
        </c:ser>
        <c:dLbls>
          <c:showLegendKey val="0"/>
          <c:showVal val="0"/>
          <c:showCatName val="0"/>
          <c:showSerName val="0"/>
          <c:showPercent val="0"/>
          <c:showBubbleSize val="0"/>
          <c:showLeaderLines val="1"/>
        </c:dLbls>
        <c:firstSliceAng val="27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Obs. Fraction</c:v>
                </c:pt>
              </c:strCache>
            </c:strRef>
          </c:tx>
          <c:spPr>
            <a:ln>
              <a:noFill/>
            </a:ln>
          </c:spPr>
          <c:dPt>
            <c:idx val="0"/>
            <c:bubble3D val="0"/>
            <c:spPr>
              <a:solidFill>
                <a:schemeClr val="accent5">
                  <a:lumMod val="40000"/>
                  <a:lumOff val="60000"/>
                </a:schemeClr>
              </a:solidFill>
              <a:ln w="19050">
                <a:noFill/>
              </a:ln>
              <a:effectLst/>
            </c:spPr>
            <c:extLst>
              <c:ext xmlns:c16="http://schemas.microsoft.com/office/drawing/2014/chart" uri="{C3380CC4-5D6E-409C-BE32-E72D297353CC}">
                <c16:uniqueId val="{00000001-1A21-424A-B2A0-202246311C1B}"/>
              </c:ext>
            </c:extLst>
          </c:dPt>
          <c:dPt>
            <c:idx val="1"/>
            <c:bubble3D val="0"/>
            <c:spPr>
              <a:pattFill prst="lgCheck">
                <a:fgClr>
                  <a:schemeClr val="accent5">
                    <a:lumMod val="40000"/>
                    <a:lumOff val="60000"/>
                  </a:schemeClr>
                </a:fgClr>
                <a:bgClr>
                  <a:schemeClr val="accent4">
                    <a:lumMod val="40000"/>
                    <a:lumOff val="60000"/>
                  </a:schemeClr>
                </a:bgClr>
              </a:pattFill>
              <a:ln w="19050">
                <a:noFill/>
              </a:ln>
              <a:effectLst/>
            </c:spPr>
            <c:extLst>
              <c:ext xmlns:c16="http://schemas.microsoft.com/office/drawing/2014/chart" uri="{C3380CC4-5D6E-409C-BE32-E72D297353CC}">
                <c16:uniqueId val="{00000003-1A21-424A-B2A0-202246311C1B}"/>
              </c:ext>
            </c:extLst>
          </c:dPt>
          <c:dPt>
            <c:idx val="2"/>
            <c:bubble3D val="0"/>
            <c:spPr>
              <a:solidFill>
                <a:schemeClr val="accent4">
                  <a:lumMod val="40000"/>
                  <a:lumOff val="60000"/>
                </a:schemeClr>
              </a:solidFill>
              <a:ln w="19050">
                <a:noFill/>
              </a:ln>
              <a:effectLst/>
            </c:spPr>
            <c:extLst>
              <c:ext xmlns:c16="http://schemas.microsoft.com/office/drawing/2014/chart" uri="{C3380CC4-5D6E-409C-BE32-E72D297353CC}">
                <c16:uniqueId val="{00000005-1A21-424A-B2A0-202246311C1B}"/>
              </c:ext>
            </c:extLst>
          </c:dPt>
          <c:cat>
            <c:strRef>
              <c:f>Sheet1!$A$2:$A$4</c:f>
              <c:strCache>
                <c:ptCount val="3"/>
                <c:pt idx="0">
                  <c:v>KSP</c:v>
                </c:pt>
                <c:pt idx="1">
                  <c:v>MIx</c:v>
                </c:pt>
                <c:pt idx="2">
                  <c:v>PI</c:v>
                </c:pt>
              </c:strCache>
            </c:strRef>
          </c:cat>
          <c:val>
            <c:numRef>
              <c:f>Sheet1!$B$2:$B$4</c:f>
              <c:numCache>
                <c:formatCode>General</c:formatCode>
                <c:ptCount val="3"/>
                <c:pt idx="0">
                  <c:v>50</c:v>
                </c:pt>
                <c:pt idx="1">
                  <c:v>20</c:v>
                </c:pt>
                <c:pt idx="2">
                  <c:v>30</c:v>
                </c:pt>
              </c:numCache>
            </c:numRef>
          </c:val>
          <c:extLst>
            <c:ext xmlns:c16="http://schemas.microsoft.com/office/drawing/2014/chart" uri="{C3380CC4-5D6E-409C-BE32-E72D297353CC}">
              <c16:uniqueId val="{00000006-1A21-424A-B2A0-202246311C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0519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0675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839809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www.skao.int"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www.skao.int"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www.skao.int"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Cover - Front Photo">
    <p:spTree>
      <p:nvGrpSpPr>
        <p:cNvPr id="1" name=""/>
        <p:cNvGrpSpPr/>
        <p:nvPr/>
      </p:nvGrpSpPr>
      <p:grpSpPr>
        <a:xfrm>
          <a:off x="0" y="0"/>
          <a:ext cx="0" cy="0"/>
          <a:chOff x="0" y="0"/>
          <a:chExt cx="0" cy="0"/>
        </a:xfrm>
      </p:grpSpPr>
      <p:sp>
        <p:nvSpPr>
          <p:cNvPr id="15" name="Title Text Front"/>
          <p:cNvSpPr txBox="1">
            <a:spLocks noGrp="1"/>
          </p:cNvSpPr>
          <p:nvPr>
            <p:ph type="body" sz="quarter" idx="21" hasCustomPrompt="1"/>
          </p:nvPr>
        </p:nvSpPr>
        <p:spPr>
          <a:xfrm>
            <a:off x="1448220" y="9248795"/>
            <a:ext cx="16714119" cy="1475157"/>
          </a:xfrm>
          <a:prstGeom prst="rect">
            <a:avLst/>
          </a:prstGeom>
        </p:spPr>
        <p:txBody>
          <a:bodyPr anchor="t"/>
          <a:lstStyle>
            <a:lvl1pPr marL="0" indent="0">
              <a:lnSpc>
                <a:spcPct val="100000"/>
              </a:lnSpc>
              <a:spcBef>
                <a:spcPts val="0"/>
              </a:spcBef>
              <a:buSzTx/>
              <a:buNone/>
              <a:defRPr sz="6500">
                <a:solidFill>
                  <a:srgbClr val="FFFFFF"/>
                </a:solidFill>
              </a:defRPr>
            </a:lvl1pPr>
          </a:lstStyle>
          <a:p>
            <a:r>
              <a:t>Title Text Front</a:t>
            </a:r>
          </a:p>
        </p:txBody>
      </p:sp>
      <p:pic>
        <p:nvPicPr>
          <p:cNvPr id="16" name="Image" descr="Image"/>
          <p:cNvPicPr>
            <a:picLocks noChangeAspect="1"/>
          </p:cNvPicPr>
          <p:nvPr/>
        </p:nvPicPr>
        <p:blipFill>
          <a:blip r:embed="rId2"/>
          <a:stretch>
            <a:fillRect/>
          </a:stretch>
        </p:blipFill>
        <p:spPr>
          <a:xfrm>
            <a:off x="12215206" y="3729970"/>
            <a:ext cx="11160539" cy="9378906"/>
          </a:xfrm>
          <a:prstGeom prst="rect">
            <a:avLst/>
          </a:prstGeom>
          <a:ln w="12700">
            <a:miter lim="400000"/>
          </a:ln>
        </p:spPr>
      </p:pic>
      <p:sp>
        <p:nvSpPr>
          <p:cNvPr id="17" name="Subtitle Text Front"/>
          <p:cNvSpPr txBox="1">
            <a:spLocks noGrp="1"/>
          </p:cNvSpPr>
          <p:nvPr>
            <p:ph type="body" sz="quarter" idx="22" hasCustomPrompt="1"/>
          </p:nvPr>
        </p:nvSpPr>
        <p:spPr>
          <a:xfrm>
            <a:off x="1448220" y="10907786"/>
            <a:ext cx="16714119" cy="1475156"/>
          </a:xfrm>
          <a:prstGeom prst="rect">
            <a:avLst/>
          </a:prstGeom>
        </p:spPr>
        <p:txBody>
          <a:bodyPr anchor="t"/>
          <a:lstStyle>
            <a:lvl1pPr marL="0" indent="0">
              <a:lnSpc>
                <a:spcPct val="100000"/>
              </a:lnSpc>
              <a:spcBef>
                <a:spcPts val="0"/>
              </a:spcBef>
              <a:buSzTx/>
              <a:buNone/>
              <a:defRPr sz="3200">
                <a:solidFill>
                  <a:srgbClr val="FFFFFF"/>
                </a:solidFill>
                <a:latin typeface="Noto Mono"/>
                <a:ea typeface="Noto Mono"/>
                <a:cs typeface="Noto Mono"/>
                <a:sym typeface="Noto Mono"/>
              </a:defRPr>
            </a:lvl1pPr>
          </a:lstStyle>
          <a:p>
            <a:r>
              <a:t>Subtitle Text Front</a:t>
            </a:r>
          </a:p>
        </p:txBody>
      </p:sp>
      <p:sp>
        <p:nvSpPr>
          <p:cNvPr id="18" name="Ska_landscape_day_v1_forkeynote.jpg"/>
          <p:cNvSpPr>
            <a:spLocks noGrp="1"/>
          </p:cNvSpPr>
          <p:nvPr>
            <p:ph type="pic" idx="23"/>
          </p:nvPr>
        </p:nvSpPr>
        <p:spPr>
          <a:xfrm>
            <a:off x="-3391933" y="2580457"/>
            <a:ext cx="33440899" cy="11146966"/>
          </a:xfrm>
          <a:prstGeom prst="rect">
            <a:avLst/>
          </a:prstGeom>
        </p:spPr>
        <p:txBody>
          <a:bodyPr lIns="91439" tIns="45719" rIns="91439" bIns="45719" anchor="t">
            <a:noAutofit/>
          </a:bodyPr>
          <a:lstStyle/>
          <a:p>
            <a:endParaRPr/>
          </a:p>
        </p:txBody>
      </p:sp>
      <p:sp>
        <p:nvSpPr>
          <p:cNvPr id="19" name="Presentation title"/>
          <p:cNvSpPr txBox="1">
            <a:spLocks noGrp="1"/>
          </p:cNvSpPr>
          <p:nvPr>
            <p:ph type="body" sz="quarter" idx="24" hasCustomPrompt="1"/>
          </p:nvPr>
        </p:nvSpPr>
        <p:spPr>
          <a:xfrm>
            <a:off x="13977822" y="2976159"/>
            <a:ext cx="9079588" cy="1810799"/>
          </a:xfrm>
          <a:prstGeom prst="rect">
            <a:avLst/>
          </a:prstGeom>
        </p:spPr>
        <p:txBody>
          <a:bodyPr anchor="b"/>
          <a:lstStyle>
            <a:lvl1pPr marL="0" indent="0" algn="r">
              <a:lnSpc>
                <a:spcPct val="100000"/>
              </a:lnSpc>
              <a:spcBef>
                <a:spcPts val="0"/>
              </a:spcBef>
              <a:buSzTx/>
              <a:buNone/>
              <a:defRPr sz="6000"/>
            </a:lvl1pPr>
          </a:lstStyle>
          <a:p>
            <a:r>
              <a:t>Presentation title</a:t>
            </a:r>
          </a:p>
        </p:txBody>
      </p:sp>
      <p:sp>
        <p:nvSpPr>
          <p:cNvPr id="20" name="Author / Job title"/>
          <p:cNvSpPr txBox="1">
            <a:spLocks noGrp="1"/>
          </p:cNvSpPr>
          <p:nvPr>
            <p:ph type="body" sz="quarter" idx="25" hasCustomPrompt="1"/>
          </p:nvPr>
        </p:nvSpPr>
        <p:spPr>
          <a:xfrm>
            <a:off x="13977822" y="6420781"/>
            <a:ext cx="9079588" cy="723071"/>
          </a:xfrm>
          <a:prstGeom prst="rect">
            <a:avLst/>
          </a:prstGeom>
        </p:spPr>
        <p:txBody>
          <a:bodyPr anchor="t"/>
          <a:lstStyle>
            <a:lvl1pPr marL="0" indent="0" algn="r">
              <a:lnSpc>
                <a:spcPct val="100000"/>
              </a:lnSpc>
              <a:spcBef>
                <a:spcPts val="0"/>
              </a:spcBef>
              <a:buSzTx/>
              <a:buNone/>
              <a:defRPr sz="2500"/>
            </a:lvl1pPr>
          </a:lstStyle>
          <a:p>
            <a:r>
              <a:t>Author / Job title</a:t>
            </a:r>
          </a:p>
        </p:txBody>
      </p:sp>
      <p:sp>
        <p:nvSpPr>
          <p:cNvPr id="21" name="Date / Event"/>
          <p:cNvSpPr txBox="1">
            <a:spLocks noGrp="1"/>
          </p:cNvSpPr>
          <p:nvPr>
            <p:ph type="body" sz="quarter" idx="26" hasCustomPrompt="1"/>
          </p:nvPr>
        </p:nvSpPr>
        <p:spPr>
          <a:xfrm>
            <a:off x="13977822" y="7006460"/>
            <a:ext cx="9079588" cy="723071"/>
          </a:xfrm>
          <a:prstGeom prst="rect">
            <a:avLst/>
          </a:prstGeom>
        </p:spPr>
        <p:txBody>
          <a:bodyPr anchor="t"/>
          <a:lstStyle>
            <a:lvl1pPr marL="0" indent="0" algn="r">
              <a:lnSpc>
                <a:spcPct val="100000"/>
              </a:lnSpc>
              <a:spcBef>
                <a:spcPts val="0"/>
              </a:spcBef>
              <a:buSzTx/>
              <a:buNone/>
              <a:defRPr sz="2500"/>
            </a:lvl1pPr>
          </a:lstStyle>
          <a:p>
            <a:r>
              <a:t>Date / Event</a:t>
            </a:r>
          </a:p>
        </p:txBody>
      </p:sp>
      <p:pic>
        <p:nvPicPr>
          <p:cNvPr id="22" name="Image" descr="Image"/>
          <p:cNvPicPr>
            <a:picLocks noChangeAspect="1"/>
          </p:cNvPicPr>
          <p:nvPr/>
        </p:nvPicPr>
        <p:blipFill>
          <a:blip r:embed="rId3"/>
          <a:stretch>
            <a:fillRect/>
          </a:stretch>
        </p:blipFill>
        <p:spPr>
          <a:xfrm>
            <a:off x="1063072" y="682101"/>
            <a:ext cx="5991906" cy="1810798"/>
          </a:xfrm>
          <a:prstGeom prst="rect">
            <a:avLst/>
          </a:prstGeom>
          <a:ln w="12700">
            <a:miter lim="400000"/>
          </a:ln>
        </p:spPr>
      </p:pic>
      <p:sp>
        <p:nvSpPr>
          <p:cNvPr id="23" name="one observatory…"/>
          <p:cNvSpPr txBox="1"/>
          <p:nvPr/>
        </p:nvSpPr>
        <p:spPr>
          <a:xfrm>
            <a:off x="8346802" y="515619"/>
            <a:ext cx="5114331" cy="2016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4800">
                <a:gradFill flip="none" rotWithShape="1">
                  <a:gsLst>
                    <a:gs pos="0">
                      <a:srgbClr val="D80669"/>
                    </a:gs>
                    <a:gs pos="100000">
                      <a:srgbClr val="070168"/>
                    </a:gs>
                  </a:gsLst>
                  <a:lin ang="20373548" scaled="0"/>
                </a:gradFill>
              </a:defRPr>
            </a:pPr>
            <a:r>
              <a:t>one observatory</a:t>
            </a:r>
          </a:p>
          <a:p>
            <a:pPr>
              <a:lnSpc>
                <a:spcPct val="80000"/>
              </a:lnSpc>
              <a:defRPr sz="4800">
                <a:gradFill flip="none" rotWithShape="1">
                  <a:gsLst>
                    <a:gs pos="0">
                      <a:srgbClr val="D80669"/>
                    </a:gs>
                    <a:gs pos="100000">
                      <a:srgbClr val="070168"/>
                    </a:gs>
                  </a:gsLst>
                  <a:lin ang="20373548" scaled="0"/>
                </a:gradFill>
              </a:defRPr>
            </a:pPr>
            <a:r>
              <a:t>two telescopes</a:t>
            </a:r>
          </a:p>
          <a:p>
            <a:pPr>
              <a:lnSpc>
                <a:spcPct val="80000"/>
              </a:lnSpc>
              <a:defRPr sz="4800">
                <a:gradFill flip="none" rotWithShape="1">
                  <a:gsLst>
                    <a:gs pos="0">
                      <a:srgbClr val="D80669"/>
                    </a:gs>
                    <a:gs pos="100000">
                      <a:srgbClr val="070168"/>
                    </a:gs>
                  </a:gsLst>
                  <a:lin ang="20373548" scaled="0"/>
                </a:gradFill>
              </a:defRPr>
            </a:pPr>
            <a:r>
              <a:t>three continents</a:t>
            </a:r>
          </a:p>
        </p:txBody>
      </p:sp>
      <p:sp>
        <p:nvSpPr>
          <p:cNvPr id="24" name="Line"/>
          <p:cNvSpPr/>
          <p:nvPr/>
        </p:nvSpPr>
        <p:spPr>
          <a:xfrm>
            <a:off x="7650089" y="825500"/>
            <a:ext cx="1" cy="1524001"/>
          </a:xfrm>
          <a:prstGeom prst="line">
            <a:avLst/>
          </a:prstGeom>
          <a:ln w="12700">
            <a:solidFill>
              <a:srgbClr val="D80669"/>
            </a:solidFill>
            <a:miter lim="400000"/>
          </a:ln>
        </p:spPr>
        <p:txBody>
          <a:bodyPr lIns="50800" tIns="50800" rIns="50800" bIns="50800" anchor="ctr"/>
          <a:lstStyle/>
          <a:p>
            <a:pPr algn="ctr">
              <a:defRPr sz="5000">
                <a:latin typeface="Gill Sans Light"/>
                <a:ea typeface="Gill Sans Light"/>
                <a:cs typeface="Gill Sans Light"/>
                <a:sym typeface="Gill Sans Light"/>
              </a:defRPr>
            </a:pPr>
            <a:endParaRPr/>
          </a:p>
        </p:txBody>
      </p:sp>
      <p:sp>
        <p:nvSpPr>
          <p:cNvPr id="25" name="Subtitle"/>
          <p:cNvSpPr txBox="1">
            <a:spLocks noGrp="1"/>
          </p:cNvSpPr>
          <p:nvPr>
            <p:ph type="body" sz="quarter" idx="27" hasCustomPrompt="1"/>
          </p:nvPr>
        </p:nvSpPr>
        <p:spPr>
          <a:xfrm>
            <a:off x="13977822" y="4865833"/>
            <a:ext cx="9079588" cy="1524001"/>
          </a:xfrm>
          <a:prstGeom prst="rect">
            <a:avLst/>
          </a:prstGeom>
        </p:spPr>
        <p:txBody>
          <a:bodyPr anchor="t"/>
          <a:lstStyle>
            <a:lvl1pPr marL="0" indent="0" algn="r">
              <a:lnSpc>
                <a:spcPct val="100000"/>
              </a:lnSpc>
              <a:spcBef>
                <a:spcPts val="0"/>
              </a:spcBef>
              <a:buSzTx/>
              <a:buNone/>
              <a:defRPr sz="3500"/>
            </a:lvl1pPr>
          </a:lstStyle>
          <a:p>
            <a:r>
              <a:t>Subtitle</a:t>
            </a:r>
          </a:p>
        </p:txBody>
      </p:sp>
      <p:sp>
        <p:nvSpPr>
          <p:cNvPr id="26" name="Slide Number"/>
          <p:cNvSpPr txBox="1">
            <a:spLocks noGrp="1"/>
          </p:cNvSpPr>
          <p:nvPr>
            <p:ph type="sldNum" sz="quarter" idx="2"/>
          </p:nvPr>
        </p:nvSpPr>
        <p:spPr>
          <a:xfrm>
            <a:off x="11967021" y="13131799"/>
            <a:ext cx="437258" cy="406401"/>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FB756A-48A6-2548-BCE0-00E27374EBD3}" type="datetimeFigureOut">
              <a:rPr lang="en-US" smtClean="0"/>
              <a:t>9/9/24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3B6AC-96D6-C544-99A8-03DF17EE9A8F}" type="slidenum">
              <a:rPr lang="en-US" smtClean="0"/>
              <a:t>‹#›</a:t>
            </a:fld>
            <a:endParaRPr lang="en-US"/>
          </a:p>
        </p:txBody>
      </p:sp>
    </p:spTree>
    <p:extLst>
      <p:ext uri="{BB962C8B-B14F-4D97-AF65-F5344CB8AC3E}">
        <p14:creationId xmlns:p14="http://schemas.microsoft.com/office/powerpoint/2010/main" val="3760763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Cover - Back">
    <p:spTree>
      <p:nvGrpSpPr>
        <p:cNvPr id="1" name=""/>
        <p:cNvGrpSpPr/>
        <p:nvPr/>
      </p:nvGrpSpPr>
      <p:grpSpPr>
        <a:xfrm>
          <a:off x="0" y="0"/>
          <a:ext cx="0" cy="0"/>
          <a:chOff x="0" y="0"/>
          <a:chExt cx="0" cy="0"/>
        </a:xfrm>
      </p:grpSpPr>
      <p:sp>
        <p:nvSpPr>
          <p:cNvPr id="33" name="Rectangle"/>
          <p:cNvSpPr/>
          <p:nvPr/>
        </p:nvSpPr>
        <p:spPr>
          <a:xfrm>
            <a:off x="-6432" y="-51574"/>
            <a:ext cx="24422261" cy="13819147"/>
          </a:xfrm>
          <a:prstGeom prst="rect">
            <a:avLst/>
          </a:prstGeom>
          <a:gradFill>
            <a:gsLst>
              <a:gs pos="50129">
                <a:srgbClr val="070168"/>
              </a:gs>
              <a:gs pos="73988">
                <a:srgbClr val="760468"/>
              </a:gs>
              <a:gs pos="95475">
                <a:srgbClr val="E50869"/>
              </a:gs>
            </a:gsLst>
            <a:lin ang="8100000"/>
          </a:gradFill>
          <a:ln w="12700">
            <a:miter lim="400000"/>
          </a:ln>
        </p:spPr>
        <p:txBody>
          <a:bodyPr lIns="50800" tIns="50800" rIns="50800" bIns="50800" anchor="ctr"/>
          <a:lstStyle/>
          <a:p>
            <a:pPr algn="ctr">
              <a:defRPr sz="5000">
                <a:solidFill>
                  <a:srgbClr val="DF0569"/>
                </a:solidFill>
                <a:latin typeface="Noto Sans Light"/>
                <a:ea typeface="Noto Sans Light"/>
                <a:cs typeface="Noto Sans Light"/>
                <a:sym typeface="Noto Sans Light"/>
              </a:defRPr>
            </a:pPr>
            <a:endParaRPr sz="5000"/>
          </a:p>
        </p:txBody>
      </p:sp>
      <p:sp>
        <p:nvSpPr>
          <p:cNvPr id="34" name="Body Level One…"/>
          <p:cNvSpPr txBox="1">
            <a:spLocks noGrp="1"/>
          </p:cNvSpPr>
          <p:nvPr>
            <p:ph type="body" sz="quarter" idx="1" hasCustomPrompt="1"/>
          </p:nvPr>
        </p:nvSpPr>
        <p:spPr>
          <a:xfrm>
            <a:off x="1270002" y="1763785"/>
            <a:ext cx="10934701" cy="2420008"/>
          </a:xfrm>
          <a:prstGeom prst="rect">
            <a:avLst/>
          </a:prstGeom>
        </p:spPr>
        <p:txBody>
          <a:bodyPr/>
          <a:lstStyle>
            <a:lvl1pPr marL="0" indent="0">
              <a:spcBef>
                <a:spcPts val="0"/>
              </a:spcBef>
              <a:buClrTx/>
              <a:buSzTx/>
              <a:buNone/>
              <a:defRPr sz="4800">
                <a:solidFill>
                  <a:srgbClr val="FFFFFF"/>
                </a:solidFill>
              </a:defRPr>
            </a:lvl1pPr>
            <a:lvl2pPr marL="1479922" indent="-463910">
              <a:spcBef>
                <a:spcPts val="0"/>
              </a:spcBef>
              <a:buClrTx/>
              <a:defRPr sz="4800">
                <a:solidFill>
                  <a:srgbClr val="FFFFFF"/>
                </a:solidFill>
              </a:defRPr>
            </a:lvl2pPr>
            <a:lvl3pPr marL="2101162" indent="-577143">
              <a:spcBef>
                <a:spcPts val="0"/>
              </a:spcBef>
              <a:buClrTx/>
              <a:defRPr sz="4800">
                <a:solidFill>
                  <a:srgbClr val="FFFFFF"/>
                </a:solidFill>
              </a:defRPr>
            </a:lvl3pPr>
            <a:lvl4pPr marL="2770944" indent="-738919">
              <a:spcBef>
                <a:spcPts val="0"/>
              </a:spcBef>
              <a:buClrTx/>
              <a:defRPr sz="4800">
                <a:solidFill>
                  <a:srgbClr val="FFFFFF"/>
                </a:solidFill>
              </a:defRPr>
            </a:lvl4pPr>
            <a:lvl5pPr marL="3759247" indent="-1219215">
              <a:spcBef>
                <a:spcPts val="0"/>
              </a:spcBef>
              <a:buClrTx/>
              <a:defRPr sz="4800">
                <a:solidFill>
                  <a:srgbClr val="FFFFFF"/>
                </a:solidFill>
              </a:defRPr>
            </a:lvl5pPr>
          </a:lstStyle>
          <a:p>
            <a:r>
              <a:t>Sign off - thank you...</a:t>
            </a:r>
          </a:p>
          <a:p>
            <a:pPr lvl="1"/>
            <a:endParaRPr/>
          </a:p>
          <a:p>
            <a:pPr lvl="2"/>
            <a:endParaRPr/>
          </a:p>
          <a:p>
            <a:pPr lvl="3"/>
            <a:endParaRPr/>
          </a:p>
          <a:p>
            <a:pPr lvl="4"/>
            <a:endParaRPr/>
          </a:p>
        </p:txBody>
      </p:sp>
      <p:pic>
        <p:nvPicPr>
          <p:cNvPr id="35" name="skao_logo_2021_white_rgb.ai" descr="skao_logo_2021_white_rgb.ai"/>
          <p:cNvPicPr>
            <a:picLocks noChangeAspect="1"/>
          </p:cNvPicPr>
          <p:nvPr/>
        </p:nvPicPr>
        <p:blipFill>
          <a:blip r:embed="rId2"/>
          <a:stretch>
            <a:fillRect/>
          </a:stretch>
        </p:blipFill>
        <p:spPr>
          <a:xfrm>
            <a:off x="1270000" y="11126041"/>
            <a:ext cx="4311413" cy="1194856"/>
          </a:xfrm>
          <a:prstGeom prst="rect">
            <a:avLst/>
          </a:prstGeom>
          <a:ln w="12700">
            <a:miter lim="400000"/>
          </a:ln>
        </p:spPr>
      </p:pic>
      <p:pic>
        <p:nvPicPr>
          <p:cNvPr id="36" name="Image" descr="Image"/>
          <p:cNvPicPr>
            <a:picLocks noChangeAspect="1"/>
          </p:cNvPicPr>
          <p:nvPr/>
        </p:nvPicPr>
        <p:blipFill>
          <a:blip r:embed="rId3"/>
          <a:stretch>
            <a:fillRect/>
          </a:stretch>
        </p:blipFill>
        <p:spPr>
          <a:xfrm>
            <a:off x="9031088" y="1008243"/>
            <a:ext cx="13921973" cy="11699515"/>
          </a:xfrm>
          <a:prstGeom prst="rect">
            <a:avLst/>
          </a:prstGeom>
          <a:ln w="12700">
            <a:miter lim="400000"/>
          </a:ln>
        </p:spPr>
      </p:pic>
      <p:sp>
        <p:nvSpPr>
          <p:cNvPr id="37" name="www.skao.int"/>
          <p:cNvSpPr txBox="1"/>
          <p:nvPr/>
        </p:nvSpPr>
        <p:spPr>
          <a:xfrm>
            <a:off x="19050000" y="10986868"/>
            <a:ext cx="4045493" cy="1473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784225">
              <a:defRPr sz="4500" u="sng">
                <a:uFill>
                  <a:solidFill>
                    <a:srgbClr val="FFFFFF"/>
                  </a:solidFill>
                </a:uFill>
                <a:hlinkClick r:id="rId4"/>
              </a:defRPr>
            </a:lvl1pPr>
          </a:lstStyle>
          <a:p>
            <a:pPr>
              <a:defRPr u="none">
                <a:uFillTx/>
              </a:defRPr>
            </a:pPr>
            <a:r>
              <a:rPr sz="4501" u="sng">
                <a:uFill>
                  <a:solidFill>
                    <a:srgbClr val="FFFFFF"/>
                  </a:solidFill>
                </a:uFill>
                <a:hlinkClick r:id="rId4"/>
              </a:rPr>
              <a:t>www.skao.int</a:t>
            </a:r>
          </a:p>
        </p:txBody>
      </p:sp>
      <p:sp>
        <p:nvSpPr>
          <p:cNvPr id="38" name="We recognise and acknowledge the indigenous peoples and cultures that have traditionally lived on the lands on which our facilities are located."/>
          <p:cNvSpPr txBox="1"/>
          <p:nvPr/>
        </p:nvSpPr>
        <p:spPr>
          <a:xfrm>
            <a:off x="1270000" y="7660424"/>
            <a:ext cx="6820741" cy="3431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a:lnSpc>
                <a:spcPct val="130000"/>
              </a:lnSpc>
              <a:spcBef>
                <a:spcPts val="2000"/>
              </a:spcBef>
              <a:tabLst>
                <a:tab pos="4191000" algn="l"/>
              </a:tabLst>
              <a:defRPr sz="2400"/>
            </a:lvl1pPr>
          </a:lstStyle>
          <a:p>
            <a:r>
              <a:rPr sz="2400"/>
              <a:t>We recognise and acknowledge the Indigenous peoples and cultures that have traditionally lived on the lands on which our facilities are located.</a:t>
            </a:r>
          </a:p>
        </p:txBody>
      </p:sp>
      <p:sp>
        <p:nvSpPr>
          <p:cNvPr id="39" name="Slide Number"/>
          <p:cNvSpPr txBox="1">
            <a:spLocks noGrp="1"/>
          </p:cNvSpPr>
          <p:nvPr>
            <p:ph type="sldNum" sz="quarter" idx="2"/>
          </p:nvPr>
        </p:nvSpPr>
        <p:spPr>
          <a:xfrm>
            <a:off x="17475200" y="12302333"/>
            <a:ext cx="5689600" cy="41036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6451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Bullets - White">
    <p:spTree>
      <p:nvGrpSpPr>
        <p:cNvPr id="1" name=""/>
        <p:cNvGrpSpPr/>
        <p:nvPr/>
      </p:nvGrpSpPr>
      <p:grpSpPr>
        <a:xfrm>
          <a:off x="0" y="0"/>
          <a:ext cx="0" cy="0"/>
          <a:chOff x="0" y="0"/>
          <a:chExt cx="0" cy="0"/>
        </a:xfrm>
      </p:grpSpPr>
      <p:sp>
        <p:nvSpPr>
          <p:cNvPr id="93" name="Body Level One…"/>
          <p:cNvSpPr txBox="1">
            <a:spLocks noGrp="1"/>
          </p:cNvSpPr>
          <p:nvPr>
            <p:ph type="body" idx="1"/>
          </p:nvPr>
        </p:nvSpPr>
        <p:spPr>
          <a:xfrm>
            <a:off x="768076" y="3403601"/>
            <a:ext cx="22860552" cy="8864600"/>
          </a:xfrm>
          <a:prstGeom prst="rect">
            <a:avLst/>
          </a:prstGeom>
        </p:spPr>
        <p:txBody>
          <a:bodyPr anchor="t"/>
          <a:lstStyle>
            <a:lvl1pPr marL="1016013" indent="-508006">
              <a:buClr>
                <a:srgbClr val="E50869"/>
              </a:buClr>
              <a:buSzPct val="100000"/>
            </a:lvl1pPr>
            <a:lvl2pPr marL="1016013" indent="-508006">
              <a:buClr>
                <a:srgbClr val="E50869"/>
              </a:buClr>
              <a:buSzPct val="100000"/>
            </a:lvl2pPr>
            <a:lvl3pPr marL="1016013" indent="-508006">
              <a:buClr>
                <a:srgbClr val="E50869"/>
              </a:buClr>
              <a:buSzPct val="100000"/>
            </a:lvl3pPr>
            <a:lvl4pPr marL="1016013" indent="-508006">
              <a:buClr>
                <a:srgbClr val="E50869"/>
              </a:buClr>
              <a:buSzPct val="100000"/>
            </a:lvl4pPr>
            <a:lvl5pPr marL="1016013" indent="-508006">
              <a:buClr>
                <a:srgbClr val="E50869"/>
              </a:buClr>
              <a:buSzPct val="100000"/>
            </a:lvl5pPr>
          </a:lstStyle>
          <a:p>
            <a:r>
              <a:t>Body Level One</a:t>
            </a:r>
          </a:p>
          <a:p>
            <a:pPr lvl="1"/>
            <a:r>
              <a:t>Body Level Two</a:t>
            </a:r>
          </a:p>
          <a:p>
            <a:pPr lvl="2"/>
            <a:r>
              <a:t>Body Level Three</a:t>
            </a:r>
          </a:p>
          <a:p>
            <a:pPr lvl="3"/>
            <a:r>
              <a:t>Body Level Four</a:t>
            </a:r>
          </a:p>
          <a:p>
            <a:pPr lvl="4"/>
            <a:r>
              <a:t>Body Level Five</a:t>
            </a:r>
          </a:p>
        </p:txBody>
      </p:sp>
      <p:sp>
        <p:nvSpPr>
          <p:cNvPr id="94" name="Rectangle"/>
          <p:cNvSpPr/>
          <p:nvPr/>
        </p:nvSpPr>
        <p:spPr>
          <a:xfrm>
            <a:off x="0" y="13087349"/>
            <a:ext cx="24384000" cy="633184"/>
          </a:xfrm>
          <a:prstGeom prst="rect">
            <a:avLst/>
          </a:prstGeom>
          <a:gradFill>
            <a:gsLst>
              <a:gs pos="50129">
                <a:srgbClr val="070168"/>
              </a:gs>
              <a:gs pos="76369">
                <a:srgbClr val="730368"/>
              </a:gs>
              <a:gs pos="100000">
                <a:srgbClr val="DF0569"/>
              </a:gs>
            </a:gsLst>
            <a:lin ang="8100000"/>
          </a:gradFill>
          <a:ln w="12700">
            <a:miter lim="400000"/>
          </a:ln>
        </p:spPr>
        <p:txBody>
          <a:bodyPr lIns="50800" tIns="50800" rIns="50800" bIns="50800" anchor="ctr"/>
          <a:lstStyle/>
          <a:p>
            <a:pPr algn="ctr">
              <a:defRPr sz="5000">
                <a:solidFill>
                  <a:srgbClr val="DF0569"/>
                </a:solidFill>
                <a:latin typeface="Gill Sans Light"/>
                <a:ea typeface="Gill Sans Light"/>
                <a:cs typeface="Gill Sans Light"/>
                <a:sym typeface="Gill Sans Light"/>
              </a:defRPr>
            </a:pPr>
            <a:endParaRPr sz="5000"/>
          </a:p>
        </p:txBody>
      </p:sp>
      <p:sp>
        <p:nvSpPr>
          <p:cNvPr id="95" name="Slide Number"/>
          <p:cNvSpPr txBox="1">
            <a:spLocks noGrp="1"/>
          </p:cNvSpPr>
          <p:nvPr>
            <p:ph type="sldNum" sz="quarter" idx="2"/>
          </p:nvPr>
        </p:nvSpPr>
        <p:spPr>
          <a:xfrm>
            <a:off x="23371621" y="12896256"/>
            <a:ext cx="437259" cy="718145"/>
          </a:xfrm>
          <a:prstGeom prst="rect">
            <a:avLst/>
          </a:prstGeom>
        </p:spPr>
        <p:txBody>
          <a:bodyPr anchor="b"/>
          <a:lstStyle/>
          <a:p>
            <a:fld id="{86CB4B4D-7CA3-9044-876B-883B54F8677D}" type="slidenum">
              <a:t>‹#›</a:t>
            </a:fld>
            <a:endParaRPr/>
          </a:p>
        </p:txBody>
      </p:sp>
      <p:sp>
        <p:nvSpPr>
          <p:cNvPr id="96" name="Line"/>
          <p:cNvSpPr/>
          <p:nvPr/>
        </p:nvSpPr>
        <p:spPr>
          <a:xfrm>
            <a:off x="25402" y="13081000"/>
            <a:ext cx="24345901" cy="0"/>
          </a:xfrm>
          <a:prstGeom prst="line">
            <a:avLst/>
          </a:prstGeom>
          <a:ln w="12700">
            <a:solidFill>
              <a:srgbClr val="FFFFFF"/>
            </a:solidFill>
            <a:miter lim="400000"/>
          </a:ln>
        </p:spPr>
        <p:txBody>
          <a:bodyPr lIns="50800" tIns="50800" rIns="50800" bIns="50800" anchor="ctr"/>
          <a:lstStyle/>
          <a:p>
            <a:pPr algn="ctr">
              <a:defRPr sz="5000">
                <a:latin typeface="Gill Sans Light"/>
                <a:ea typeface="Gill Sans Light"/>
                <a:cs typeface="Gill Sans Light"/>
                <a:sym typeface="Gill Sans Light"/>
              </a:defRPr>
            </a:pPr>
            <a:endParaRPr sz="5000"/>
          </a:p>
        </p:txBody>
      </p:sp>
      <p:pic>
        <p:nvPicPr>
          <p:cNvPr id="97" name="Image" descr="Image"/>
          <p:cNvPicPr>
            <a:picLocks noChangeAspect="1"/>
          </p:cNvPicPr>
          <p:nvPr/>
        </p:nvPicPr>
        <p:blipFill>
          <a:blip r:embed="rId2"/>
          <a:stretch>
            <a:fillRect/>
          </a:stretch>
        </p:blipFill>
        <p:spPr>
          <a:xfrm>
            <a:off x="333799" y="12547600"/>
            <a:ext cx="1041400" cy="1041403"/>
          </a:xfrm>
          <a:prstGeom prst="rect">
            <a:avLst/>
          </a:prstGeom>
          <a:ln w="12700">
            <a:miter lim="400000"/>
          </a:ln>
        </p:spPr>
      </p:pic>
      <p:sp>
        <p:nvSpPr>
          <p:cNvPr id="98" name="Title text"/>
          <p:cNvSpPr txBox="1">
            <a:spLocks noGrp="1"/>
          </p:cNvSpPr>
          <p:nvPr>
            <p:ph type="body" sz="quarter" idx="21" hasCustomPrompt="1"/>
          </p:nvPr>
        </p:nvSpPr>
        <p:spPr>
          <a:xfrm>
            <a:off x="762000" y="762001"/>
            <a:ext cx="22860000" cy="2581779"/>
          </a:xfrm>
          <a:prstGeom prst="rect">
            <a:avLst/>
          </a:prstGeom>
        </p:spPr>
        <p:txBody>
          <a:bodyPr anchor="t"/>
          <a:lstStyle>
            <a:lvl1pPr marL="0" indent="0">
              <a:lnSpc>
                <a:spcPct val="100000"/>
              </a:lnSpc>
              <a:spcBef>
                <a:spcPts val="0"/>
              </a:spcBef>
              <a:buSzTx/>
              <a:buNone/>
              <a:defRPr sz="7000"/>
            </a:lvl1pPr>
          </a:lstStyle>
          <a:p>
            <a:r>
              <a:t>Title text</a:t>
            </a:r>
          </a:p>
        </p:txBody>
      </p:sp>
      <p:sp>
        <p:nvSpPr>
          <p:cNvPr id="99" name="Slide /"/>
          <p:cNvSpPr txBox="1"/>
          <p:nvPr/>
        </p:nvSpPr>
        <p:spPr>
          <a:xfrm>
            <a:off x="20747945" y="13215057"/>
            <a:ext cx="2550835"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a:r>
              <a:rPr sz="1800">
                <a:solidFill>
                  <a:srgbClr val="4C8CC8"/>
                </a:solidFill>
              </a:rPr>
              <a:t>Slide</a:t>
            </a:r>
            <a:r>
              <a:rPr sz="1800">
                <a:solidFill>
                  <a:srgbClr val="FFFFFF"/>
                </a:solidFill>
              </a:rPr>
              <a:t> </a:t>
            </a:r>
            <a:r>
              <a:rPr sz="1800">
                <a:solidFill>
                  <a:srgbClr val="D80669"/>
                </a:solidFill>
              </a:rPr>
              <a:t>/</a:t>
            </a:r>
          </a:p>
        </p:txBody>
      </p:sp>
    </p:spTree>
    <p:extLst>
      <p:ext uri="{BB962C8B-B14F-4D97-AF65-F5344CB8AC3E}">
        <p14:creationId xmlns:p14="http://schemas.microsoft.com/office/powerpoint/2010/main" val="48361394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E76E-7BD4-0519-1D3B-E2831FE4F5BD}"/>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RS"/>
          </a:p>
        </p:txBody>
      </p:sp>
      <p:sp>
        <p:nvSpPr>
          <p:cNvPr id="3" name="Subtitle 2">
            <a:extLst>
              <a:ext uri="{FF2B5EF4-FFF2-40B4-BE49-F238E27FC236}">
                <a16:creationId xmlns:a16="http://schemas.microsoft.com/office/drawing/2014/main" id="{CEEBC1E4-4603-A8E8-D4E2-097D6898E896}"/>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RS"/>
          </a:p>
        </p:txBody>
      </p:sp>
      <p:sp>
        <p:nvSpPr>
          <p:cNvPr id="4" name="Date Placeholder 3">
            <a:extLst>
              <a:ext uri="{FF2B5EF4-FFF2-40B4-BE49-F238E27FC236}">
                <a16:creationId xmlns:a16="http://schemas.microsoft.com/office/drawing/2014/main" id="{41B894DA-1F0D-2EE8-CA76-6997C6EEE937}"/>
              </a:ext>
            </a:extLst>
          </p:cNvPr>
          <p:cNvSpPr>
            <a:spLocks noGrp="1"/>
          </p:cNvSpPr>
          <p:nvPr>
            <p:ph type="dt" sz="half" idx="10"/>
          </p:nvPr>
        </p:nvSpPr>
        <p:spPr/>
        <p:txBody>
          <a:bodyPr/>
          <a:lstStyle/>
          <a:p>
            <a:fld id="{4DCD1BEC-B7C4-A143-A73F-EB30D69DF2B4}" type="datetimeFigureOut">
              <a:rPr lang="en-RS" smtClean="0"/>
              <a:t>9/9/24</a:t>
            </a:fld>
            <a:endParaRPr lang="en-RS"/>
          </a:p>
        </p:txBody>
      </p:sp>
      <p:sp>
        <p:nvSpPr>
          <p:cNvPr id="5" name="Footer Placeholder 4">
            <a:extLst>
              <a:ext uri="{FF2B5EF4-FFF2-40B4-BE49-F238E27FC236}">
                <a16:creationId xmlns:a16="http://schemas.microsoft.com/office/drawing/2014/main" id="{530193B8-33D0-31A9-D890-76F8387D83BB}"/>
              </a:ext>
            </a:extLst>
          </p:cNvPr>
          <p:cNvSpPr>
            <a:spLocks noGrp="1"/>
          </p:cNvSpPr>
          <p:nvPr>
            <p:ph type="ftr" sz="quarter" idx="11"/>
          </p:nvPr>
        </p:nvSpPr>
        <p:spPr/>
        <p:txBody>
          <a:bodyPr/>
          <a:lstStyle/>
          <a:p>
            <a:endParaRPr lang="en-RS"/>
          </a:p>
        </p:txBody>
      </p:sp>
      <p:sp>
        <p:nvSpPr>
          <p:cNvPr id="6" name="Slide Number Placeholder 5">
            <a:extLst>
              <a:ext uri="{FF2B5EF4-FFF2-40B4-BE49-F238E27FC236}">
                <a16:creationId xmlns:a16="http://schemas.microsoft.com/office/drawing/2014/main" id="{0F3E947D-8BAF-E871-1365-F5FB114DCAF4}"/>
              </a:ext>
            </a:extLst>
          </p:cNvPr>
          <p:cNvSpPr>
            <a:spLocks noGrp="1"/>
          </p:cNvSpPr>
          <p:nvPr>
            <p:ph type="sldNum" sz="quarter" idx="12"/>
          </p:nvPr>
        </p:nvSpPr>
        <p:spPr/>
        <p:txBody>
          <a:bodyPr/>
          <a:lstStyle/>
          <a:p>
            <a:fld id="{164B3D4B-A336-9848-ADE9-89966C6BA7D2}" type="slidenum">
              <a:rPr lang="en-RS" smtClean="0"/>
              <a:t>‹#›</a:t>
            </a:fld>
            <a:endParaRPr lang="en-RS"/>
          </a:p>
        </p:txBody>
      </p:sp>
    </p:spTree>
    <p:extLst>
      <p:ext uri="{BB962C8B-B14F-4D97-AF65-F5344CB8AC3E}">
        <p14:creationId xmlns:p14="http://schemas.microsoft.com/office/powerpoint/2010/main" val="163439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C89C7-248B-2746-FECF-738A9F5D744D}"/>
              </a:ext>
            </a:extLst>
          </p:cNvPr>
          <p:cNvSpPr>
            <a:spLocks noGrp="1"/>
          </p:cNvSpPr>
          <p:nvPr>
            <p:ph type="title"/>
          </p:nvPr>
        </p:nvSpPr>
        <p:spPr/>
        <p:txBody>
          <a:bodyPr/>
          <a:lstStyle/>
          <a:p>
            <a:r>
              <a:rPr lang="en-US"/>
              <a:t>Click to edit Master title style</a:t>
            </a:r>
            <a:endParaRPr lang="en-RS"/>
          </a:p>
        </p:txBody>
      </p:sp>
      <p:sp>
        <p:nvSpPr>
          <p:cNvPr id="3" name="Content Placeholder 2">
            <a:extLst>
              <a:ext uri="{FF2B5EF4-FFF2-40B4-BE49-F238E27FC236}">
                <a16:creationId xmlns:a16="http://schemas.microsoft.com/office/drawing/2014/main" id="{BEF30640-5074-3D27-EB1E-B7BBA685D5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S"/>
          </a:p>
        </p:txBody>
      </p:sp>
      <p:sp>
        <p:nvSpPr>
          <p:cNvPr id="4" name="Date Placeholder 3">
            <a:extLst>
              <a:ext uri="{FF2B5EF4-FFF2-40B4-BE49-F238E27FC236}">
                <a16:creationId xmlns:a16="http://schemas.microsoft.com/office/drawing/2014/main" id="{3738C0E8-C0B4-79C4-DFC5-ADE224D95908}"/>
              </a:ext>
            </a:extLst>
          </p:cNvPr>
          <p:cNvSpPr>
            <a:spLocks noGrp="1"/>
          </p:cNvSpPr>
          <p:nvPr>
            <p:ph type="dt" sz="half" idx="10"/>
          </p:nvPr>
        </p:nvSpPr>
        <p:spPr/>
        <p:txBody>
          <a:bodyPr/>
          <a:lstStyle/>
          <a:p>
            <a:fld id="{4DCD1BEC-B7C4-A143-A73F-EB30D69DF2B4}" type="datetimeFigureOut">
              <a:rPr lang="en-RS" smtClean="0"/>
              <a:t>9/9/24</a:t>
            </a:fld>
            <a:endParaRPr lang="en-RS"/>
          </a:p>
        </p:txBody>
      </p:sp>
      <p:sp>
        <p:nvSpPr>
          <p:cNvPr id="5" name="Footer Placeholder 4">
            <a:extLst>
              <a:ext uri="{FF2B5EF4-FFF2-40B4-BE49-F238E27FC236}">
                <a16:creationId xmlns:a16="http://schemas.microsoft.com/office/drawing/2014/main" id="{0A0F57AA-75B7-1A6D-8712-8B7224102285}"/>
              </a:ext>
            </a:extLst>
          </p:cNvPr>
          <p:cNvSpPr>
            <a:spLocks noGrp="1"/>
          </p:cNvSpPr>
          <p:nvPr>
            <p:ph type="ftr" sz="quarter" idx="11"/>
          </p:nvPr>
        </p:nvSpPr>
        <p:spPr/>
        <p:txBody>
          <a:bodyPr/>
          <a:lstStyle/>
          <a:p>
            <a:endParaRPr lang="en-RS"/>
          </a:p>
        </p:txBody>
      </p:sp>
      <p:sp>
        <p:nvSpPr>
          <p:cNvPr id="6" name="Slide Number Placeholder 5">
            <a:extLst>
              <a:ext uri="{FF2B5EF4-FFF2-40B4-BE49-F238E27FC236}">
                <a16:creationId xmlns:a16="http://schemas.microsoft.com/office/drawing/2014/main" id="{63289C52-8994-4C2C-EC42-8F552B4CDF71}"/>
              </a:ext>
            </a:extLst>
          </p:cNvPr>
          <p:cNvSpPr>
            <a:spLocks noGrp="1"/>
          </p:cNvSpPr>
          <p:nvPr>
            <p:ph type="sldNum" sz="quarter" idx="12"/>
          </p:nvPr>
        </p:nvSpPr>
        <p:spPr/>
        <p:txBody>
          <a:bodyPr/>
          <a:lstStyle/>
          <a:p>
            <a:fld id="{164B3D4B-A336-9848-ADE9-89966C6BA7D2}" type="slidenum">
              <a:rPr lang="en-RS" smtClean="0"/>
              <a:t>‹#›</a:t>
            </a:fld>
            <a:endParaRPr lang="en-RS"/>
          </a:p>
        </p:txBody>
      </p:sp>
    </p:spTree>
    <p:extLst>
      <p:ext uri="{BB962C8B-B14F-4D97-AF65-F5344CB8AC3E}">
        <p14:creationId xmlns:p14="http://schemas.microsoft.com/office/powerpoint/2010/main" val="1024826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66CF-3161-22D1-C60F-D4A32BE0A0DE}"/>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RS"/>
          </a:p>
        </p:txBody>
      </p:sp>
      <p:sp>
        <p:nvSpPr>
          <p:cNvPr id="3" name="Text Placeholder 2">
            <a:extLst>
              <a:ext uri="{FF2B5EF4-FFF2-40B4-BE49-F238E27FC236}">
                <a16:creationId xmlns:a16="http://schemas.microsoft.com/office/drawing/2014/main" id="{D0D5CFB1-C646-FE2D-4070-215E2BD157C3}"/>
              </a:ext>
            </a:extLst>
          </p:cNvPr>
          <p:cNvSpPr>
            <a:spLocks noGrp="1"/>
          </p:cNvSpPr>
          <p:nvPr>
            <p:ph type="body" idx="1"/>
          </p:nvPr>
        </p:nvSpPr>
        <p:spPr>
          <a:xfrm>
            <a:off x="1663700" y="9178927"/>
            <a:ext cx="21031200" cy="3000374"/>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F423C7-8CC6-59E3-C796-6FD88520E3A3}"/>
              </a:ext>
            </a:extLst>
          </p:cNvPr>
          <p:cNvSpPr>
            <a:spLocks noGrp="1"/>
          </p:cNvSpPr>
          <p:nvPr>
            <p:ph type="dt" sz="half" idx="10"/>
          </p:nvPr>
        </p:nvSpPr>
        <p:spPr/>
        <p:txBody>
          <a:bodyPr/>
          <a:lstStyle/>
          <a:p>
            <a:fld id="{4DCD1BEC-B7C4-A143-A73F-EB30D69DF2B4}" type="datetimeFigureOut">
              <a:rPr lang="en-RS" smtClean="0"/>
              <a:t>9/9/24</a:t>
            </a:fld>
            <a:endParaRPr lang="en-RS"/>
          </a:p>
        </p:txBody>
      </p:sp>
      <p:sp>
        <p:nvSpPr>
          <p:cNvPr id="5" name="Footer Placeholder 4">
            <a:extLst>
              <a:ext uri="{FF2B5EF4-FFF2-40B4-BE49-F238E27FC236}">
                <a16:creationId xmlns:a16="http://schemas.microsoft.com/office/drawing/2014/main" id="{9822B0BF-6EEC-98DA-AD8A-C788D59D52F3}"/>
              </a:ext>
            </a:extLst>
          </p:cNvPr>
          <p:cNvSpPr>
            <a:spLocks noGrp="1"/>
          </p:cNvSpPr>
          <p:nvPr>
            <p:ph type="ftr" sz="quarter" idx="11"/>
          </p:nvPr>
        </p:nvSpPr>
        <p:spPr/>
        <p:txBody>
          <a:bodyPr/>
          <a:lstStyle/>
          <a:p>
            <a:endParaRPr lang="en-RS"/>
          </a:p>
        </p:txBody>
      </p:sp>
      <p:sp>
        <p:nvSpPr>
          <p:cNvPr id="6" name="Slide Number Placeholder 5">
            <a:extLst>
              <a:ext uri="{FF2B5EF4-FFF2-40B4-BE49-F238E27FC236}">
                <a16:creationId xmlns:a16="http://schemas.microsoft.com/office/drawing/2014/main" id="{01E24C8B-575C-50DB-FDCF-0F6A787D5288}"/>
              </a:ext>
            </a:extLst>
          </p:cNvPr>
          <p:cNvSpPr>
            <a:spLocks noGrp="1"/>
          </p:cNvSpPr>
          <p:nvPr>
            <p:ph type="sldNum" sz="quarter" idx="12"/>
          </p:nvPr>
        </p:nvSpPr>
        <p:spPr/>
        <p:txBody>
          <a:bodyPr/>
          <a:lstStyle/>
          <a:p>
            <a:fld id="{164B3D4B-A336-9848-ADE9-89966C6BA7D2}" type="slidenum">
              <a:rPr lang="en-RS" smtClean="0"/>
              <a:t>‹#›</a:t>
            </a:fld>
            <a:endParaRPr lang="en-RS"/>
          </a:p>
        </p:txBody>
      </p:sp>
    </p:spTree>
    <p:extLst>
      <p:ext uri="{BB962C8B-B14F-4D97-AF65-F5344CB8AC3E}">
        <p14:creationId xmlns:p14="http://schemas.microsoft.com/office/powerpoint/2010/main" val="2171808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C812F-0FC2-8FAF-E666-DA06128F9B44}"/>
              </a:ext>
            </a:extLst>
          </p:cNvPr>
          <p:cNvSpPr>
            <a:spLocks noGrp="1"/>
          </p:cNvSpPr>
          <p:nvPr>
            <p:ph type="title"/>
          </p:nvPr>
        </p:nvSpPr>
        <p:spPr/>
        <p:txBody>
          <a:bodyPr/>
          <a:lstStyle/>
          <a:p>
            <a:r>
              <a:rPr lang="en-US"/>
              <a:t>Click to edit Master title style</a:t>
            </a:r>
            <a:endParaRPr lang="en-RS"/>
          </a:p>
        </p:txBody>
      </p:sp>
      <p:sp>
        <p:nvSpPr>
          <p:cNvPr id="3" name="Content Placeholder 2">
            <a:extLst>
              <a:ext uri="{FF2B5EF4-FFF2-40B4-BE49-F238E27FC236}">
                <a16:creationId xmlns:a16="http://schemas.microsoft.com/office/drawing/2014/main" id="{5F1C7ABE-D212-E401-489D-B00462D279D7}"/>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S"/>
          </a:p>
        </p:txBody>
      </p:sp>
      <p:sp>
        <p:nvSpPr>
          <p:cNvPr id="4" name="Content Placeholder 3">
            <a:extLst>
              <a:ext uri="{FF2B5EF4-FFF2-40B4-BE49-F238E27FC236}">
                <a16:creationId xmlns:a16="http://schemas.microsoft.com/office/drawing/2014/main" id="{3DEB490A-4AEB-54A5-AB13-4C374B022625}"/>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S"/>
          </a:p>
        </p:txBody>
      </p:sp>
      <p:sp>
        <p:nvSpPr>
          <p:cNvPr id="5" name="Date Placeholder 4">
            <a:extLst>
              <a:ext uri="{FF2B5EF4-FFF2-40B4-BE49-F238E27FC236}">
                <a16:creationId xmlns:a16="http://schemas.microsoft.com/office/drawing/2014/main" id="{BE9DD99C-9BBE-74F8-E490-864B9AF7A0BF}"/>
              </a:ext>
            </a:extLst>
          </p:cNvPr>
          <p:cNvSpPr>
            <a:spLocks noGrp="1"/>
          </p:cNvSpPr>
          <p:nvPr>
            <p:ph type="dt" sz="half" idx="10"/>
          </p:nvPr>
        </p:nvSpPr>
        <p:spPr/>
        <p:txBody>
          <a:bodyPr/>
          <a:lstStyle/>
          <a:p>
            <a:fld id="{4DCD1BEC-B7C4-A143-A73F-EB30D69DF2B4}" type="datetimeFigureOut">
              <a:rPr lang="en-RS" smtClean="0"/>
              <a:t>9/9/24</a:t>
            </a:fld>
            <a:endParaRPr lang="en-RS"/>
          </a:p>
        </p:txBody>
      </p:sp>
      <p:sp>
        <p:nvSpPr>
          <p:cNvPr id="6" name="Footer Placeholder 5">
            <a:extLst>
              <a:ext uri="{FF2B5EF4-FFF2-40B4-BE49-F238E27FC236}">
                <a16:creationId xmlns:a16="http://schemas.microsoft.com/office/drawing/2014/main" id="{E123BE02-A3C6-5374-D06B-ADC59365C50C}"/>
              </a:ext>
            </a:extLst>
          </p:cNvPr>
          <p:cNvSpPr>
            <a:spLocks noGrp="1"/>
          </p:cNvSpPr>
          <p:nvPr>
            <p:ph type="ftr" sz="quarter" idx="11"/>
          </p:nvPr>
        </p:nvSpPr>
        <p:spPr/>
        <p:txBody>
          <a:bodyPr/>
          <a:lstStyle/>
          <a:p>
            <a:endParaRPr lang="en-RS"/>
          </a:p>
        </p:txBody>
      </p:sp>
      <p:sp>
        <p:nvSpPr>
          <p:cNvPr id="7" name="Slide Number Placeholder 6">
            <a:extLst>
              <a:ext uri="{FF2B5EF4-FFF2-40B4-BE49-F238E27FC236}">
                <a16:creationId xmlns:a16="http://schemas.microsoft.com/office/drawing/2014/main" id="{DDC75D8D-5842-75C9-5750-CD1D8FDDCA3E}"/>
              </a:ext>
            </a:extLst>
          </p:cNvPr>
          <p:cNvSpPr>
            <a:spLocks noGrp="1"/>
          </p:cNvSpPr>
          <p:nvPr>
            <p:ph type="sldNum" sz="quarter" idx="12"/>
          </p:nvPr>
        </p:nvSpPr>
        <p:spPr/>
        <p:txBody>
          <a:bodyPr/>
          <a:lstStyle/>
          <a:p>
            <a:fld id="{164B3D4B-A336-9848-ADE9-89966C6BA7D2}" type="slidenum">
              <a:rPr lang="en-RS" smtClean="0"/>
              <a:t>‹#›</a:t>
            </a:fld>
            <a:endParaRPr lang="en-RS"/>
          </a:p>
        </p:txBody>
      </p:sp>
    </p:spTree>
    <p:extLst>
      <p:ext uri="{BB962C8B-B14F-4D97-AF65-F5344CB8AC3E}">
        <p14:creationId xmlns:p14="http://schemas.microsoft.com/office/powerpoint/2010/main" val="1285593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CB44-93C3-9BFF-082B-2326D4EC8A93}"/>
              </a:ext>
            </a:extLst>
          </p:cNvPr>
          <p:cNvSpPr>
            <a:spLocks noGrp="1"/>
          </p:cNvSpPr>
          <p:nvPr>
            <p:ph type="title"/>
          </p:nvPr>
        </p:nvSpPr>
        <p:spPr>
          <a:xfrm>
            <a:off x="1679576" y="730251"/>
            <a:ext cx="21031200" cy="2651126"/>
          </a:xfrm>
        </p:spPr>
        <p:txBody>
          <a:bodyPr/>
          <a:lstStyle/>
          <a:p>
            <a:r>
              <a:rPr lang="en-US"/>
              <a:t>Click to edit Master title style</a:t>
            </a:r>
            <a:endParaRPr lang="en-RS"/>
          </a:p>
        </p:txBody>
      </p:sp>
      <p:sp>
        <p:nvSpPr>
          <p:cNvPr id="3" name="Text Placeholder 2">
            <a:extLst>
              <a:ext uri="{FF2B5EF4-FFF2-40B4-BE49-F238E27FC236}">
                <a16:creationId xmlns:a16="http://schemas.microsoft.com/office/drawing/2014/main" id="{64824D06-5C82-650C-4162-76332844123C}"/>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ECDF13-03D6-30CC-BDB1-7BDCD40A6DEA}"/>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S"/>
          </a:p>
        </p:txBody>
      </p:sp>
      <p:sp>
        <p:nvSpPr>
          <p:cNvPr id="5" name="Text Placeholder 4">
            <a:extLst>
              <a:ext uri="{FF2B5EF4-FFF2-40B4-BE49-F238E27FC236}">
                <a16:creationId xmlns:a16="http://schemas.microsoft.com/office/drawing/2014/main" id="{DB2A94D3-BEC7-BB3D-DFC7-AD64F92EBAC2}"/>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C2E14290-440D-183A-DA1E-BCBFDD238CE3}"/>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S"/>
          </a:p>
        </p:txBody>
      </p:sp>
      <p:sp>
        <p:nvSpPr>
          <p:cNvPr id="7" name="Date Placeholder 6">
            <a:extLst>
              <a:ext uri="{FF2B5EF4-FFF2-40B4-BE49-F238E27FC236}">
                <a16:creationId xmlns:a16="http://schemas.microsoft.com/office/drawing/2014/main" id="{E8E4C625-72A1-DE8D-115F-294CBED7079B}"/>
              </a:ext>
            </a:extLst>
          </p:cNvPr>
          <p:cNvSpPr>
            <a:spLocks noGrp="1"/>
          </p:cNvSpPr>
          <p:nvPr>
            <p:ph type="dt" sz="half" idx="10"/>
          </p:nvPr>
        </p:nvSpPr>
        <p:spPr/>
        <p:txBody>
          <a:bodyPr/>
          <a:lstStyle/>
          <a:p>
            <a:fld id="{4DCD1BEC-B7C4-A143-A73F-EB30D69DF2B4}" type="datetimeFigureOut">
              <a:rPr lang="en-RS" smtClean="0"/>
              <a:t>9/9/24</a:t>
            </a:fld>
            <a:endParaRPr lang="en-RS"/>
          </a:p>
        </p:txBody>
      </p:sp>
      <p:sp>
        <p:nvSpPr>
          <p:cNvPr id="8" name="Footer Placeholder 7">
            <a:extLst>
              <a:ext uri="{FF2B5EF4-FFF2-40B4-BE49-F238E27FC236}">
                <a16:creationId xmlns:a16="http://schemas.microsoft.com/office/drawing/2014/main" id="{77744137-176E-0DD9-181B-4D3BD5B63E05}"/>
              </a:ext>
            </a:extLst>
          </p:cNvPr>
          <p:cNvSpPr>
            <a:spLocks noGrp="1"/>
          </p:cNvSpPr>
          <p:nvPr>
            <p:ph type="ftr" sz="quarter" idx="11"/>
          </p:nvPr>
        </p:nvSpPr>
        <p:spPr/>
        <p:txBody>
          <a:bodyPr/>
          <a:lstStyle/>
          <a:p>
            <a:endParaRPr lang="en-RS"/>
          </a:p>
        </p:txBody>
      </p:sp>
      <p:sp>
        <p:nvSpPr>
          <p:cNvPr id="9" name="Slide Number Placeholder 8">
            <a:extLst>
              <a:ext uri="{FF2B5EF4-FFF2-40B4-BE49-F238E27FC236}">
                <a16:creationId xmlns:a16="http://schemas.microsoft.com/office/drawing/2014/main" id="{5077D7E3-91F9-944B-B864-118488EC86FF}"/>
              </a:ext>
            </a:extLst>
          </p:cNvPr>
          <p:cNvSpPr>
            <a:spLocks noGrp="1"/>
          </p:cNvSpPr>
          <p:nvPr>
            <p:ph type="sldNum" sz="quarter" idx="12"/>
          </p:nvPr>
        </p:nvSpPr>
        <p:spPr/>
        <p:txBody>
          <a:bodyPr/>
          <a:lstStyle/>
          <a:p>
            <a:fld id="{164B3D4B-A336-9848-ADE9-89966C6BA7D2}" type="slidenum">
              <a:rPr lang="en-RS" smtClean="0"/>
              <a:t>‹#›</a:t>
            </a:fld>
            <a:endParaRPr lang="en-RS"/>
          </a:p>
        </p:txBody>
      </p:sp>
    </p:spTree>
    <p:extLst>
      <p:ext uri="{BB962C8B-B14F-4D97-AF65-F5344CB8AC3E}">
        <p14:creationId xmlns:p14="http://schemas.microsoft.com/office/powerpoint/2010/main" val="2565183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0640-2C08-D9E5-D3B6-47F8047A2BB9}"/>
              </a:ext>
            </a:extLst>
          </p:cNvPr>
          <p:cNvSpPr>
            <a:spLocks noGrp="1"/>
          </p:cNvSpPr>
          <p:nvPr>
            <p:ph type="title"/>
          </p:nvPr>
        </p:nvSpPr>
        <p:spPr/>
        <p:txBody>
          <a:bodyPr/>
          <a:lstStyle/>
          <a:p>
            <a:r>
              <a:rPr lang="en-US"/>
              <a:t>Click to edit Master title style</a:t>
            </a:r>
            <a:endParaRPr lang="en-RS"/>
          </a:p>
        </p:txBody>
      </p:sp>
      <p:sp>
        <p:nvSpPr>
          <p:cNvPr id="3" name="Date Placeholder 2">
            <a:extLst>
              <a:ext uri="{FF2B5EF4-FFF2-40B4-BE49-F238E27FC236}">
                <a16:creationId xmlns:a16="http://schemas.microsoft.com/office/drawing/2014/main" id="{0391EEE3-9865-3378-8F6D-06DBFF79DB6E}"/>
              </a:ext>
            </a:extLst>
          </p:cNvPr>
          <p:cNvSpPr>
            <a:spLocks noGrp="1"/>
          </p:cNvSpPr>
          <p:nvPr>
            <p:ph type="dt" sz="half" idx="10"/>
          </p:nvPr>
        </p:nvSpPr>
        <p:spPr/>
        <p:txBody>
          <a:bodyPr/>
          <a:lstStyle/>
          <a:p>
            <a:fld id="{4DCD1BEC-B7C4-A143-A73F-EB30D69DF2B4}" type="datetimeFigureOut">
              <a:rPr lang="en-RS" smtClean="0"/>
              <a:t>9/9/24</a:t>
            </a:fld>
            <a:endParaRPr lang="en-RS"/>
          </a:p>
        </p:txBody>
      </p:sp>
      <p:sp>
        <p:nvSpPr>
          <p:cNvPr id="4" name="Footer Placeholder 3">
            <a:extLst>
              <a:ext uri="{FF2B5EF4-FFF2-40B4-BE49-F238E27FC236}">
                <a16:creationId xmlns:a16="http://schemas.microsoft.com/office/drawing/2014/main" id="{D9B49684-F7F9-4EE7-C9F6-3323B5C9F82D}"/>
              </a:ext>
            </a:extLst>
          </p:cNvPr>
          <p:cNvSpPr>
            <a:spLocks noGrp="1"/>
          </p:cNvSpPr>
          <p:nvPr>
            <p:ph type="ftr" sz="quarter" idx="11"/>
          </p:nvPr>
        </p:nvSpPr>
        <p:spPr/>
        <p:txBody>
          <a:bodyPr/>
          <a:lstStyle/>
          <a:p>
            <a:endParaRPr lang="en-RS"/>
          </a:p>
        </p:txBody>
      </p:sp>
      <p:sp>
        <p:nvSpPr>
          <p:cNvPr id="5" name="Slide Number Placeholder 4">
            <a:extLst>
              <a:ext uri="{FF2B5EF4-FFF2-40B4-BE49-F238E27FC236}">
                <a16:creationId xmlns:a16="http://schemas.microsoft.com/office/drawing/2014/main" id="{19D9C006-73DA-75DB-B770-1A84C6E794EF}"/>
              </a:ext>
            </a:extLst>
          </p:cNvPr>
          <p:cNvSpPr>
            <a:spLocks noGrp="1"/>
          </p:cNvSpPr>
          <p:nvPr>
            <p:ph type="sldNum" sz="quarter" idx="12"/>
          </p:nvPr>
        </p:nvSpPr>
        <p:spPr/>
        <p:txBody>
          <a:bodyPr/>
          <a:lstStyle/>
          <a:p>
            <a:fld id="{164B3D4B-A336-9848-ADE9-89966C6BA7D2}" type="slidenum">
              <a:rPr lang="en-RS" smtClean="0"/>
              <a:t>‹#›</a:t>
            </a:fld>
            <a:endParaRPr lang="en-RS"/>
          </a:p>
        </p:txBody>
      </p:sp>
    </p:spTree>
    <p:extLst>
      <p:ext uri="{BB962C8B-B14F-4D97-AF65-F5344CB8AC3E}">
        <p14:creationId xmlns:p14="http://schemas.microsoft.com/office/powerpoint/2010/main" val="952807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319F22-F782-80F0-D4C0-EA5C072D46B9}"/>
              </a:ext>
            </a:extLst>
          </p:cNvPr>
          <p:cNvSpPr>
            <a:spLocks noGrp="1"/>
          </p:cNvSpPr>
          <p:nvPr>
            <p:ph type="dt" sz="half" idx="10"/>
          </p:nvPr>
        </p:nvSpPr>
        <p:spPr/>
        <p:txBody>
          <a:bodyPr/>
          <a:lstStyle/>
          <a:p>
            <a:fld id="{4DCD1BEC-B7C4-A143-A73F-EB30D69DF2B4}" type="datetimeFigureOut">
              <a:rPr lang="en-RS" smtClean="0"/>
              <a:t>9/9/24</a:t>
            </a:fld>
            <a:endParaRPr lang="en-RS"/>
          </a:p>
        </p:txBody>
      </p:sp>
      <p:sp>
        <p:nvSpPr>
          <p:cNvPr id="3" name="Footer Placeholder 2">
            <a:extLst>
              <a:ext uri="{FF2B5EF4-FFF2-40B4-BE49-F238E27FC236}">
                <a16:creationId xmlns:a16="http://schemas.microsoft.com/office/drawing/2014/main" id="{EA1A0643-3489-070C-B120-59530512D4A4}"/>
              </a:ext>
            </a:extLst>
          </p:cNvPr>
          <p:cNvSpPr>
            <a:spLocks noGrp="1"/>
          </p:cNvSpPr>
          <p:nvPr>
            <p:ph type="ftr" sz="quarter" idx="11"/>
          </p:nvPr>
        </p:nvSpPr>
        <p:spPr/>
        <p:txBody>
          <a:bodyPr/>
          <a:lstStyle/>
          <a:p>
            <a:endParaRPr lang="en-RS"/>
          </a:p>
        </p:txBody>
      </p:sp>
      <p:sp>
        <p:nvSpPr>
          <p:cNvPr id="4" name="Slide Number Placeholder 3">
            <a:extLst>
              <a:ext uri="{FF2B5EF4-FFF2-40B4-BE49-F238E27FC236}">
                <a16:creationId xmlns:a16="http://schemas.microsoft.com/office/drawing/2014/main" id="{B7035C27-9AA5-8ED1-91D0-E8E23387E871}"/>
              </a:ext>
            </a:extLst>
          </p:cNvPr>
          <p:cNvSpPr>
            <a:spLocks noGrp="1"/>
          </p:cNvSpPr>
          <p:nvPr>
            <p:ph type="sldNum" sz="quarter" idx="12"/>
          </p:nvPr>
        </p:nvSpPr>
        <p:spPr/>
        <p:txBody>
          <a:bodyPr/>
          <a:lstStyle/>
          <a:p>
            <a:fld id="{164B3D4B-A336-9848-ADE9-89966C6BA7D2}" type="slidenum">
              <a:rPr lang="en-RS" smtClean="0"/>
              <a:t>‹#›</a:t>
            </a:fld>
            <a:endParaRPr lang="en-RS"/>
          </a:p>
        </p:txBody>
      </p:sp>
    </p:spTree>
    <p:extLst>
      <p:ext uri="{BB962C8B-B14F-4D97-AF65-F5344CB8AC3E}">
        <p14:creationId xmlns:p14="http://schemas.microsoft.com/office/powerpoint/2010/main" val="194959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2 Up white">
    <p:spTree>
      <p:nvGrpSpPr>
        <p:cNvPr id="1" name=""/>
        <p:cNvGrpSpPr/>
        <p:nvPr/>
      </p:nvGrpSpPr>
      <p:grpSpPr>
        <a:xfrm>
          <a:off x="0" y="0"/>
          <a:ext cx="0" cy="0"/>
          <a:chOff x="0" y="0"/>
          <a:chExt cx="0" cy="0"/>
        </a:xfrm>
      </p:grpSpPr>
      <p:sp>
        <p:nvSpPr>
          <p:cNvPr id="64" name="Ska_landscape_night_v1.jpg"/>
          <p:cNvSpPr>
            <a:spLocks noGrp="1"/>
          </p:cNvSpPr>
          <p:nvPr>
            <p:ph type="pic" idx="21"/>
          </p:nvPr>
        </p:nvSpPr>
        <p:spPr>
          <a:xfrm>
            <a:off x="288022" y="4386720"/>
            <a:ext cx="23386653" cy="7795552"/>
          </a:xfrm>
          <a:prstGeom prst="rect">
            <a:avLst/>
          </a:prstGeom>
        </p:spPr>
        <p:txBody>
          <a:bodyPr lIns="91439" tIns="45719" rIns="91439" bIns="45719" anchor="t">
            <a:noAutofit/>
          </a:bodyPr>
          <a:lstStyle/>
          <a:p>
            <a:endParaRPr/>
          </a:p>
        </p:txBody>
      </p:sp>
      <p:sp>
        <p:nvSpPr>
          <p:cNvPr id="65" name="Ska_landscape_day_v1.jpg"/>
          <p:cNvSpPr>
            <a:spLocks noGrp="1"/>
          </p:cNvSpPr>
          <p:nvPr>
            <p:ph type="pic" idx="22"/>
          </p:nvPr>
        </p:nvSpPr>
        <p:spPr>
          <a:xfrm>
            <a:off x="13409567" y="-1639795"/>
            <a:ext cx="23814194" cy="7938064"/>
          </a:xfrm>
          <a:prstGeom prst="rect">
            <a:avLst/>
          </a:prstGeom>
        </p:spPr>
        <p:txBody>
          <a:bodyPr lIns="91439" tIns="45719" rIns="91439" bIns="45719" anchor="t">
            <a:noAutofit/>
          </a:bodyPr>
          <a:lstStyle/>
          <a:p>
            <a:endParaRP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7" name="Title text"/>
          <p:cNvSpPr txBox="1">
            <a:spLocks noGrp="1"/>
          </p:cNvSpPr>
          <p:nvPr>
            <p:ph type="body" sz="quarter" idx="23" hasCustomPrompt="1"/>
          </p:nvPr>
        </p:nvSpPr>
        <p:spPr>
          <a:xfrm>
            <a:off x="762000" y="762000"/>
            <a:ext cx="11938849" cy="2581778"/>
          </a:xfrm>
          <a:prstGeom prst="rect">
            <a:avLst/>
          </a:prstGeom>
        </p:spPr>
        <p:txBody>
          <a:bodyPr anchor="t"/>
          <a:lstStyle>
            <a:lvl1pPr marL="0" indent="0">
              <a:lnSpc>
                <a:spcPct val="100000"/>
              </a:lnSpc>
              <a:spcBef>
                <a:spcPts val="0"/>
              </a:spcBef>
              <a:buSzTx/>
              <a:buNone/>
              <a:defRPr sz="7000"/>
            </a:lvl1pPr>
          </a:lstStyle>
          <a:p>
            <a:r>
              <a:t>Title text</a:t>
            </a:r>
          </a:p>
        </p:txBody>
      </p:sp>
      <p:sp>
        <p:nvSpPr>
          <p:cNvPr id="68" name="Double click to edit: Lorem ipsum dolor sit amet, consectetur adipiscing elit. Morbi dapibus lorem nec tincidunt dapibus. Suspendisse libero est, lacinia eget volutpat sit amet, bibendum dignissim turpis. In lobortis vestibulum tortor, et mollis eros ali"/>
          <p:cNvSpPr txBox="1">
            <a:spLocks noGrp="1"/>
          </p:cNvSpPr>
          <p:nvPr>
            <p:ph type="body" sz="half" idx="24" hasCustomPrompt="1"/>
          </p:nvPr>
        </p:nvSpPr>
        <p:spPr>
          <a:xfrm>
            <a:off x="762000" y="3576993"/>
            <a:ext cx="11936666" cy="7462549"/>
          </a:xfrm>
          <a:prstGeom prst="rect">
            <a:avLst/>
          </a:prstGeom>
        </p:spPr>
        <p:txBody>
          <a:bodyPr anchor="t"/>
          <a:lstStyle>
            <a:lvl1pPr marL="508000" indent="-508000">
              <a:lnSpc>
                <a:spcPct val="100000"/>
              </a:lnSpc>
              <a:spcBef>
                <a:spcPts val="2000"/>
              </a:spcBef>
              <a:buClr>
                <a:srgbClr val="E50869"/>
              </a:buClr>
              <a:tabLst>
                <a:tab pos="4191000" algn="l"/>
              </a:tabLst>
              <a:defRPr sz="4000"/>
            </a:lvl1pPr>
          </a:lstStyle>
          <a:p>
            <a:r>
              <a:t>Double click to edit: Lorem ipsum dolor sit amet, consectetur adipiscing elit. Morbi dapibus lorem nec tincidunt dapibus. Suspendisse libero est, lacinia eget volutpat sit amet, bibendum dignissim turpis. In lobortis vestibulum tortor, et mollis eros aliquam ac. Vivamus finibus aliquet nibh, sed tristique.</a:t>
            </a:r>
          </a:p>
        </p:txBody>
      </p:sp>
      <p:sp>
        <p:nvSpPr>
          <p:cNvPr id="69" name="Caption for image above, Lorem ipsum dolor sit amet, consectetur adipiscing elit. Morbi dapibus lorem nec tincidunt dapibus."/>
          <p:cNvSpPr txBox="1">
            <a:spLocks noGrp="1"/>
          </p:cNvSpPr>
          <p:nvPr>
            <p:ph type="body" sz="quarter" idx="25" hasCustomPrompt="1"/>
          </p:nvPr>
        </p:nvSpPr>
        <p:spPr>
          <a:xfrm>
            <a:off x="13462000" y="5962361"/>
            <a:ext cx="10160000" cy="1041403"/>
          </a:xfrm>
          <a:prstGeom prst="rect">
            <a:avLst/>
          </a:prstGeom>
        </p:spPr>
        <p:txBody>
          <a:bodyPr anchor="t"/>
          <a:lstStyle>
            <a:lvl1pPr marL="0" indent="0">
              <a:lnSpc>
                <a:spcPct val="100000"/>
              </a:lnSpc>
              <a:spcBef>
                <a:spcPts val="0"/>
              </a:spcBef>
              <a:buClr>
                <a:srgbClr val="535353"/>
              </a:buClr>
              <a:buSzTx/>
              <a:buNone/>
              <a:defRPr sz="2000">
                <a:solidFill>
                  <a:srgbClr val="535353"/>
                </a:solidFill>
              </a:defRPr>
            </a:lvl1pPr>
          </a:lstStyle>
          <a:p>
            <a:r>
              <a:t>Caption for image above, Lorem ipsum dolor sit amet, consectetur adipiscing elit. Morbi dapibus lorem nec tincidunt dapibus.</a:t>
            </a:r>
          </a:p>
        </p:txBody>
      </p:sp>
      <p:sp>
        <p:nvSpPr>
          <p:cNvPr id="70" name="Caption for image above, Lorem ipsum dolor sit amet, consectetur adipiscing elit. Morbi dapibus lorem nec tincidunt dapibus."/>
          <p:cNvSpPr txBox="1">
            <a:spLocks noGrp="1"/>
          </p:cNvSpPr>
          <p:nvPr>
            <p:ph type="body" sz="quarter" idx="26" hasCustomPrompt="1"/>
          </p:nvPr>
        </p:nvSpPr>
        <p:spPr>
          <a:xfrm>
            <a:off x="13462000" y="12143080"/>
            <a:ext cx="10160000" cy="1041404"/>
          </a:xfrm>
          <a:prstGeom prst="rect">
            <a:avLst/>
          </a:prstGeom>
        </p:spPr>
        <p:txBody>
          <a:bodyPr anchor="t"/>
          <a:lstStyle>
            <a:lvl1pPr marL="0" indent="0">
              <a:lnSpc>
                <a:spcPct val="100000"/>
              </a:lnSpc>
              <a:spcBef>
                <a:spcPts val="0"/>
              </a:spcBef>
              <a:buClr>
                <a:srgbClr val="535353"/>
              </a:buClr>
              <a:buSzTx/>
              <a:buNone/>
              <a:defRPr sz="2000">
                <a:solidFill>
                  <a:srgbClr val="535353"/>
                </a:solidFill>
              </a:defRPr>
            </a:lvl1pPr>
          </a:lstStyle>
          <a:p>
            <a:r>
              <a:t>Caption for image above, Lorem ipsum dolor sit amet, consectetur adipiscing elit. Morbi dapibus lorem nec tincidunt dapibus.</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DA06-EFB9-D32E-233C-D1D700AE0232}"/>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RS"/>
          </a:p>
        </p:txBody>
      </p:sp>
      <p:sp>
        <p:nvSpPr>
          <p:cNvPr id="3" name="Content Placeholder 2">
            <a:extLst>
              <a:ext uri="{FF2B5EF4-FFF2-40B4-BE49-F238E27FC236}">
                <a16:creationId xmlns:a16="http://schemas.microsoft.com/office/drawing/2014/main" id="{4F714B98-A24B-5BB7-EE63-D5B9F7347F35}"/>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S"/>
          </a:p>
        </p:txBody>
      </p:sp>
      <p:sp>
        <p:nvSpPr>
          <p:cNvPr id="4" name="Text Placeholder 3">
            <a:extLst>
              <a:ext uri="{FF2B5EF4-FFF2-40B4-BE49-F238E27FC236}">
                <a16:creationId xmlns:a16="http://schemas.microsoft.com/office/drawing/2014/main" id="{FDD5DCEB-226B-D17F-73CF-D299F92FE9F8}"/>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A17ADDC3-7A3D-6FFF-158A-77D9A13F8E48}"/>
              </a:ext>
            </a:extLst>
          </p:cNvPr>
          <p:cNvSpPr>
            <a:spLocks noGrp="1"/>
          </p:cNvSpPr>
          <p:nvPr>
            <p:ph type="dt" sz="half" idx="10"/>
          </p:nvPr>
        </p:nvSpPr>
        <p:spPr/>
        <p:txBody>
          <a:bodyPr/>
          <a:lstStyle/>
          <a:p>
            <a:fld id="{4DCD1BEC-B7C4-A143-A73F-EB30D69DF2B4}" type="datetimeFigureOut">
              <a:rPr lang="en-RS" smtClean="0"/>
              <a:t>9/9/24</a:t>
            </a:fld>
            <a:endParaRPr lang="en-RS"/>
          </a:p>
        </p:txBody>
      </p:sp>
      <p:sp>
        <p:nvSpPr>
          <p:cNvPr id="6" name="Footer Placeholder 5">
            <a:extLst>
              <a:ext uri="{FF2B5EF4-FFF2-40B4-BE49-F238E27FC236}">
                <a16:creationId xmlns:a16="http://schemas.microsoft.com/office/drawing/2014/main" id="{30612CD0-0051-BC1E-57B2-A65B2BFC60FA}"/>
              </a:ext>
            </a:extLst>
          </p:cNvPr>
          <p:cNvSpPr>
            <a:spLocks noGrp="1"/>
          </p:cNvSpPr>
          <p:nvPr>
            <p:ph type="ftr" sz="quarter" idx="11"/>
          </p:nvPr>
        </p:nvSpPr>
        <p:spPr/>
        <p:txBody>
          <a:bodyPr/>
          <a:lstStyle/>
          <a:p>
            <a:endParaRPr lang="en-RS"/>
          </a:p>
        </p:txBody>
      </p:sp>
      <p:sp>
        <p:nvSpPr>
          <p:cNvPr id="7" name="Slide Number Placeholder 6">
            <a:extLst>
              <a:ext uri="{FF2B5EF4-FFF2-40B4-BE49-F238E27FC236}">
                <a16:creationId xmlns:a16="http://schemas.microsoft.com/office/drawing/2014/main" id="{1E4C946F-1BE8-5A56-EC25-D6281B8EFC34}"/>
              </a:ext>
            </a:extLst>
          </p:cNvPr>
          <p:cNvSpPr>
            <a:spLocks noGrp="1"/>
          </p:cNvSpPr>
          <p:nvPr>
            <p:ph type="sldNum" sz="quarter" idx="12"/>
          </p:nvPr>
        </p:nvSpPr>
        <p:spPr/>
        <p:txBody>
          <a:bodyPr/>
          <a:lstStyle/>
          <a:p>
            <a:fld id="{164B3D4B-A336-9848-ADE9-89966C6BA7D2}" type="slidenum">
              <a:rPr lang="en-RS" smtClean="0"/>
              <a:t>‹#›</a:t>
            </a:fld>
            <a:endParaRPr lang="en-RS"/>
          </a:p>
        </p:txBody>
      </p:sp>
    </p:spTree>
    <p:extLst>
      <p:ext uri="{BB962C8B-B14F-4D97-AF65-F5344CB8AC3E}">
        <p14:creationId xmlns:p14="http://schemas.microsoft.com/office/powerpoint/2010/main" val="4043378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1A21-295E-E38B-6FEA-3157D8457D9A}"/>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RS"/>
          </a:p>
        </p:txBody>
      </p:sp>
      <p:sp>
        <p:nvSpPr>
          <p:cNvPr id="3" name="Picture Placeholder 2">
            <a:extLst>
              <a:ext uri="{FF2B5EF4-FFF2-40B4-BE49-F238E27FC236}">
                <a16:creationId xmlns:a16="http://schemas.microsoft.com/office/drawing/2014/main" id="{A2E01F6D-94FA-8F31-B6F5-9464EC16EB6D}"/>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RS"/>
          </a:p>
        </p:txBody>
      </p:sp>
      <p:sp>
        <p:nvSpPr>
          <p:cNvPr id="4" name="Text Placeholder 3">
            <a:extLst>
              <a:ext uri="{FF2B5EF4-FFF2-40B4-BE49-F238E27FC236}">
                <a16:creationId xmlns:a16="http://schemas.microsoft.com/office/drawing/2014/main" id="{7028AB1F-E650-0881-2A63-744CD2BB6A45}"/>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79786BCD-D148-437C-BA61-94FD4109BF2F}"/>
              </a:ext>
            </a:extLst>
          </p:cNvPr>
          <p:cNvSpPr>
            <a:spLocks noGrp="1"/>
          </p:cNvSpPr>
          <p:nvPr>
            <p:ph type="dt" sz="half" idx="10"/>
          </p:nvPr>
        </p:nvSpPr>
        <p:spPr/>
        <p:txBody>
          <a:bodyPr/>
          <a:lstStyle/>
          <a:p>
            <a:fld id="{4DCD1BEC-B7C4-A143-A73F-EB30D69DF2B4}" type="datetimeFigureOut">
              <a:rPr lang="en-RS" smtClean="0"/>
              <a:t>9/9/24</a:t>
            </a:fld>
            <a:endParaRPr lang="en-RS"/>
          </a:p>
        </p:txBody>
      </p:sp>
      <p:sp>
        <p:nvSpPr>
          <p:cNvPr id="6" name="Footer Placeholder 5">
            <a:extLst>
              <a:ext uri="{FF2B5EF4-FFF2-40B4-BE49-F238E27FC236}">
                <a16:creationId xmlns:a16="http://schemas.microsoft.com/office/drawing/2014/main" id="{8C45E526-E98F-11EF-90D1-C2EABE431209}"/>
              </a:ext>
            </a:extLst>
          </p:cNvPr>
          <p:cNvSpPr>
            <a:spLocks noGrp="1"/>
          </p:cNvSpPr>
          <p:nvPr>
            <p:ph type="ftr" sz="quarter" idx="11"/>
          </p:nvPr>
        </p:nvSpPr>
        <p:spPr/>
        <p:txBody>
          <a:bodyPr/>
          <a:lstStyle/>
          <a:p>
            <a:endParaRPr lang="en-RS"/>
          </a:p>
        </p:txBody>
      </p:sp>
      <p:sp>
        <p:nvSpPr>
          <p:cNvPr id="7" name="Slide Number Placeholder 6">
            <a:extLst>
              <a:ext uri="{FF2B5EF4-FFF2-40B4-BE49-F238E27FC236}">
                <a16:creationId xmlns:a16="http://schemas.microsoft.com/office/drawing/2014/main" id="{A18E1672-F0E0-116F-CBAD-EB327B1D357E}"/>
              </a:ext>
            </a:extLst>
          </p:cNvPr>
          <p:cNvSpPr>
            <a:spLocks noGrp="1"/>
          </p:cNvSpPr>
          <p:nvPr>
            <p:ph type="sldNum" sz="quarter" idx="12"/>
          </p:nvPr>
        </p:nvSpPr>
        <p:spPr/>
        <p:txBody>
          <a:bodyPr/>
          <a:lstStyle/>
          <a:p>
            <a:fld id="{164B3D4B-A336-9848-ADE9-89966C6BA7D2}" type="slidenum">
              <a:rPr lang="en-RS" smtClean="0"/>
              <a:t>‹#›</a:t>
            </a:fld>
            <a:endParaRPr lang="en-RS"/>
          </a:p>
        </p:txBody>
      </p:sp>
    </p:spTree>
    <p:extLst>
      <p:ext uri="{BB962C8B-B14F-4D97-AF65-F5344CB8AC3E}">
        <p14:creationId xmlns:p14="http://schemas.microsoft.com/office/powerpoint/2010/main" val="2609973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FC0C-B120-7F2D-8D20-5B5E13FC853B}"/>
              </a:ext>
            </a:extLst>
          </p:cNvPr>
          <p:cNvSpPr>
            <a:spLocks noGrp="1"/>
          </p:cNvSpPr>
          <p:nvPr>
            <p:ph type="title"/>
          </p:nvPr>
        </p:nvSpPr>
        <p:spPr/>
        <p:txBody>
          <a:bodyPr/>
          <a:lstStyle/>
          <a:p>
            <a:r>
              <a:rPr lang="en-US"/>
              <a:t>Click to edit Master title style</a:t>
            </a:r>
            <a:endParaRPr lang="en-RS"/>
          </a:p>
        </p:txBody>
      </p:sp>
      <p:sp>
        <p:nvSpPr>
          <p:cNvPr id="3" name="Vertical Text Placeholder 2">
            <a:extLst>
              <a:ext uri="{FF2B5EF4-FFF2-40B4-BE49-F238E27FC236}">
                <a16:creationId xmlns:a16="http://schemas.microsoft.com/office/drawing/2014/main" id="{9CFA1952-3078-49AC-9FEA-FF68CB83D2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S"/>
          </a:p>
        </p:txBody>
      </p:sp>
      <p:sp>
        <p:nvSpPr>
          <p:cNvPr id="4" name="Date Placeholder 3">
            <a:extLst>
              <a:ext uri="{FF2B5EF4-FFF2-40B4-BE49-F238E27FC236}">
                <a16:creationId xmlns:a16="http://schemas.microsoft.com/office/drawing/2014/main" id="{A5AA7946-0C5B-5271-A217-CDF8CFFB2B6F}"/>
              </a:ext>
            </a:extLst>
          </p:cNvPr>
          <p:cNvSpPr>
            <a:spLocks noGrp="1"/>
          </p:cNvSpPr>
          <p:nvPr>
            <p:ph type="dt" sz="half" idx="10"/>
          </p:nvPr>
        </p:nvSpPr>
        <p:spPr/>
        <p:txBody>
          <a:bodyPr/>
          <a:lstStyle/>
          <a:p>
            <a:fld id="{4DCD1BEC-B7C4-A143-A73F-EB30D69DF2B4}" type="datetimeFigureOut">
              <a:rPr lang="en-RS" smtClean="0"/>
              <a:t>9/9/24</a:t>
            </a:fld>
            <a:endParaRPr lang="en-RS"/>
          </a:p>
        </p:txBody>
      </p:sp>
      <p:sp>
        <p:nvSpPr>
          <p:cNvPr id="5" name="Footer Placeholder 4">
            <a:extLst>
              <a:ext uri="{FF2B5EF4-FFF2-40B4-BE49-F238E27FC236}">
                <a16:creationId xmlns:a16="http://schemas.microsoft.com/office/drawing/2014/main" id="{7AC91418-1B13-D93F-3529-A81D104FCF36}"/>
              </a:ext>
            </a:extLst>
          </p:cNvPr>
          <p:cNvSpPr>
            <a:spLocks noGrp="1"/>
          </p:cNvSpPr>
          <p:nvPr>
            <p:ph type="ftr" sz="quarter" idx="11"/>
          </p:nvPr>
        </p:nvSpPr>
        <p:spPr/>
        <p:txBody>
          <a:bodyPr/>
          <a:lstStyle/>
          <a:p>
            <a:endParaRPr lang="en-RS"/>
          </a:p>
        </p:txBody>
      </p:sp>
      <p:sp>
        <p:nvSpPr>
          <p:cNvPr id="6" name="Slide Number Placeholder 5">
            <a:extLst>
              <a:ext uri="{FF2B5EF4-FFF2-40B4-BE49-F238E27FC236}">
                <a16:creationId xmlns:a16="http://schemas.microsoft.com/office/drawing/2014/main" id="{48E9BA38-24EC-B1B3-092F-582917678A9D}"/>
              </a:ext>
            </a:extLst>
          </p:cNvPr>
          <p:cNvSpPr>
            <a:spLocks noGrp="1"/>
          </p:cNvSpPr>
          <p:nvPr>
            <p:ph type="sldNum" sz="quarter" idx="12"/>
          </p:nvPr>
        </p:nvSpPr>
        <p:spPr/>
        <p:txBody>
          <a:bodyPr/>
          <a:lstStyle/>
          <a:p>
            <a:fld id="{164B3D4B-A336-9848-ADE9-89966C6BA7D2}" type="slidenum">
              <a:rPr lang="en-RS" smtClean="0"/>
              <a:t>‹#›</a:t>
            </a:fld>
            <a:endParaRPr lang="en-RS"/>
          </a:p>
        </p:txBody>
      </p:sp>
    </p:spTree>
    <p:extLst>
      <p:ext uri="{BB962C8B-B14F-4D97-AF65-F5344CB8AC3E}">
        <p14:creationId xmlns:p14="http://schemas.microsoft.com/office/powerpoint/2010/main" val="101997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C5BF52-163B-9535-7610-4BA293CB4925}"/>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RS"/>
          </a:p>
        </p:txBody>
      </p:sp>
      <p:sp>
        <p:nvSpPr>
          <p:cNvPr id="3" name="Vertical Text Placeholder 2">
            <a:extLst>
              <a:ext uri="{FF2B5EF4-FFF2-40B4-BE49-F238E27FC236}">
                <a16:creationId xmlns:a16="http://schemas.microsoft.com/office/drawing/2014/main" id="{CB5260F3-21F2-8546-3E1F-D61684473FE9}"/>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S"/>
          </a:p>
        </p:txBody>
      </p:sp>
      <p:sp>
        <p:nvSpPr>
          <p:cNvPr id="4" name="Date Placeholder 3">
            <a:extLst>
              <a:ext uri="{FF2B5EF4-FFF2-40B4-BE49-F238E27FC236}">
                <a16:creationId xmlns:a16="http://schemas.microsoft.com/office/drawing/2014/main" id="{A4272DE0-4791-ABCD-37B5-E46E1D067C4F}"/>
              </a:ext>
            </a:extLst>
          </p:cNvPr>
          <p:cNvSpPr>
            <a:spLocks noGrp="1"/>
          </p:cNvSpPr>
          <p:nvPr>
            <p:ph type="dt" sz="half" idx="10"/>
          </p:nvPr>
        </p:nvSpPr>
        <p:spPr/>
        <p:txBody>
          <a:bodyPr/>
          <a:lstStyle/>
          <a:p>
            <a:fld id="{4DCD1BEC-B7C4-A143-A73F-EB30D69DF2B4}" type="datetimeFigureOut">
              <a:rPr lang="en-RS" smtClean="0"/>
              <a:t>9/9/24</a:t>
            </a:fld>
            <a:endParaRPr lang="en-RS"/>
          </a:p>
        </p:txBody>
      </p:sp>
      <p:sp>
        <p:nvSpPr>
          <p:cNvPr id="5" name="Footer Placeholder 4">
            <a:extLst>
              <a:ext uri="{FF2B5EF4-FFF2-40B4-BE49-F238E27FC236}">
                <a16:creationId xmlns:a16="http://schemas.microsoft.com/office/drawing/2014/main" id="{7AB22049-003C-DF38-504F-251F4D81018E}"/>
              </a:ext>
            </a:extLst>
          </p:cNvPr>
          <p:cNvSpPr>
            <a:spLocks noGrp="1"/>
          </p:cNvSpPr>
          <p:nvPr>
            <p:ph type="ftr" sz="quarter" idx="11"/>
          </p:nvPr>
        </p:nvSpPr>
        <p:spPr/>
        <p:txBody>
          <a:bodyPr/>
          <a:lstStyle/>
          <a:p>
            <a:endParaRPr lang="en-RS"/>
          </a:p>
        </p:txBody>
      </p:sp>
      <p:sp>
        <p:nvSpPr>
          <p:cNvPr id="6" name="Slide Number Placeholder 5">
            <a:extLst>
              <a:ext uri="{FF2B5EF4-FFF2-40B4-BE49-F238E27FC236}">
                <a16:creationId xmlns:a16="http://schemas.microsoft.com/office/drawing/2014/main" id="{4D6A0075-3A2F-B60B-3514-0B50106CE597}"/>
              </a:ext>
            </a:extLst>
          </p:cNvPr>
          <p:cNvSpPr>
            <a:spLocks noGrp="1"/>
          </p:cNvSpPr>
          <p:nvPr>
            <p:ph type="sldNum" sz="quarter" idx="12"/>
          </p:nvPr>
        </p:nvSpPr>
        <p:spPr/>
        <p:txBody>
          <a:bodyPr/>
          <a:lstStyle/>
          <a:p>
            <a:fld id="{164B3D4B-A336-9848-ADE9-89966C6BA7D2}" type="slidenum">
              <a:rPr lang="en-RS" smtClean="0"/>
              <a:t>‹#›</a:t>
            </a:fld>
            <a:endParaRPr lang="en-RS"/>
          </a:p>
        </p:txBody>
      </p:sp>
    </p:spTree>
    <p:extLst>
      <p:ext uri="{BB962C8B-B14F-4D97-AF65-F5344CB8AC3E}">
        <p14:creationId xmlns:p14="http://schemas.microsoft.com/office/powerpoint/2010/main" val="909194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ver - Back">
    <p:spTree>
      <p:nvGrpSpPr>
        <p:cNvPr id="1" name=""/>
        <p:cNvGrpSpPr/>
        <p:nvPr/>
      </p:nvGrpSpPr>
      <p:grpSpPr>
        <a:xfrm>
          <a:off x="0" y="0"/>
          <a:ext cx="0" cy="0"/>
          <a:chOff x="0" y="0"/>
          <a:chExt cx="0" cy="0"/>
        </a:xfrm>
      </p:grpSpPr>
      <p:sp>
        <p:nvSpPr>
          <p:cNvPr id="106" name="Rectangle"/>
          <p:cNvSpPr/>
          <p:nvPr/>
        </p:nvSpPr>
        <p:spPr>
          <a:xfrm>
            <a:off x="-6429" y="-51572"/>
            <a:ext cx="24422258" cy="13819144"/>
          </a:xfrm>
          <a:prstGeom prst="rect">
            <a:avLst/>
          </a:prstGeom>
          <a:gradFill>
            <a:gsLst>
              <a:gs pos="50129">
                <a:srgbClr val="070168"/>
              </a:gs>
              <a:gs pos="73988">
                <a:srgbClr val="760468"/>
              </a:gs>
              <a:gs pos="95475">
                <a:srgbClr val="E50869"/>
              </a:gs>
            </a:gsLst>
            <a:lin ang="8100000"/>
          </a:gradFill>
          <a:ln w="12700">
            <a:miter lim="400000"/>
          </a:ln>
        </p:spPr>
        <p:txBody>
          <a:bodyPr lIns="50800" tIns="50800" rIns="50800" bIns="50800" anchor="ctr"/>
          <a:lstStyle/>
          <a:p>
            <a:pPr algn="ctr">
              <a:defRPr sz="5000">
                <a:solidFill>
                  <a:srgbClr val="DF0569"/>
                </a:solidFill>
                <a:latin typeface="Gill Sans Light"/>
                <a:ea typeface="Gill Sans Light"/>
                <a:cs typeface="Gill Sans Light"/>
                <a:sym typeface="Gill Sans Light"/>
              </a:defRPr>
            </a:pPr>
            <a:endParaRPr/>
          </a:p>
        </p:txBody>
      </p:sp>
      <p:sp>
        <p:nvSpPr>
          <p:cNvPr id="107" name="Sign off - thank you..."/>
          <p:cNvSpPr txBox="1">
            <a:spLocks noGrp="1"/>
          </p:cNvSpPr>
          <p:nvPr>
            <p:ph type="body" sz="quarter" idx="21" hasCustomPrompt="1"/>
          </p:nvPr>
        </p:nvSpPr>
        <p:spPr>
          <a:xfrm>
            <a:off x="1270000" y="1763786"/>
            <a:ext cx="8095695" cy="1475156"/>
          </a:xfrm>
          <a:prstGeom prst="rect">
            <a:avLst/>
          </a:prstGeom>
        </p:spPr>
        <p:txBody>
          <a:bodyPr anchor="t"/>
          <a:lstStyle>
            <a:lvl1pPr marL="0" indent="0">
              <a:lnSpc>
                <a:spcPct val="100000"/>
              </a:lnSpc>
              <a:spcBef>
                <a:spcPts val="0"/>
              </a:spcBef>
              <a:buSzTx/>
              <a:buNone/>
              <a:defRPr sz="3200">
                <a:solidFill>
                  <a:srgbClr val="FFFFFF"/>
                </a:solidFill>
              </a:defRPr>
            </a:lvl1pPr>
          </a:lstStyle>
          <a:p>
            <a:r>
              <a:t>Sign off - thank you...</a:t>
            </a:r>
          </a:p>
        </p:txBody>
      </p:sp>
      <p:pic>
        <p:nvPicPr>
          <p:cNvPr id="108" name="skao_logo_2021_white_rgb.ai" descr="skao_logo_2021_white_rgb.ai"/>
          <p:cNvPicPr>
            <a:picLocks noChangeAspect="1"/>
          </p:cNvPicPr>
          <p:nvPr/>
        </p:nvPicPr>
        <p:blipFill>
          <a:blip r:embed="rId2"/>
          <a:stretch>
            <a:fillRect/>
          </a:stretch>
        </p:blipFill>
        <p:spPr>
          <a:xfrm>
            <a:off x="1270000" y="11126040"/>
            <a:ext cx="4311412" cy="1194855"/>
          </a:xfrm>
          <a:prstGeom prst="rect">
            <a:avLst/>
          </a:prstGeom>
          <a:ln w="12700">
            <a:miter lim="400000"/>
          </a:ln>
        </p:spPr>
      </p:pic>
      <p:pic>
        <p:nvPicPr>
          <p:cNvPr id="109" name="Image" descr="Image"/>
          <p:cNvPicPr>
            <a:picLocks noChangeAspect="1"/>
          </p:cNvPicPr>
          <p:nvPr/>
        </p:nvPicPr>
        <p:blipFill>
          <a:blip r:embed="rId3"/>
          <a:stretch>
            <a:fillRect/>
          </a:stretch>
        </p:blipFill>
        <p:spPr>
          <a:xfrm>
            <a:off x="9031089" y="1008244"/>
            <a:ext cx="13921972" cy="11699512"/>
          </a:xfrm>
          <a:prstGeom prst="rect">
            <a:avLst/>
          </a:prstGeom>
          <a:ln w="12700">
            <a:miter lim="400000"/>
          </a:ln>
        </p:spPr>
      </p:pic>
      <p:sp>
        <p:nvSpPr>
          <p:cNvPr id="110" name="www.skao.int"/>
          <p:cNvSpPr txBox="1"/>
          <p:nvPr/>
        </p:nvSpPr>
        <p:spPr>
          <a:xfrm>
            <a:off x="19050000" y="10986867"/>
            <a:ext cx="4045492" cy="147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defTabSz="784225">
              <a:defRPr sz="4560">
                <a:solidFill>
                  <a:srgbClr val="FFFFFF"/>
                </a:solidFill>
                <a:hlinkClick r:id="rId4"/>
              </a:defRPr>
            </a:lvl1pPr>
          </a:lstStyle>
          <a:p>
            <a:r>
              <a:rPr>
                <a:hlinkClick r:id="rId4"/>
              </a:rPr>
              <a:t>www.skao.int</a:t>
            </a:r>
          </a:p>
        </p:txBody>
      </p:sp>
      <p:sp>
        <p:nvSpPr>
          <p:cNvPr id="111" name="We recognise and acknowledge the indigenous peoples and cultures that have traditionally lived on the lands on which our facilities are located."/>
          <p:cNvSpPr txBox="1"/>
          <p:nvPr/>
        </p:nvSpPr>
        <p:spPr>
          <a:xfrm>
            <a:off x="1270000" y="7660422"/>
            <a:ext cx="6820742" cy="3431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nSpc>
                <a:spcPct val="130000"/>
              </a:lnSpc>
              <a:spcBef>
                <a:spcPts val="2000"/>
              </a:spcBef>
              <a:tabLst>
                <a:tab pos="4191000" algn="l"/>
              </a:tabLst>
              <a:defRPr sz="2400" i="1">
                <a:solidFill>
                  <a:srgbClr val="FFFFFF"/>
                </a:solidFill>
              </a:defRPr>
            </a:lvl1pPr>
          </a:lstStyle>
          <a:p>
            <a:r>
              <a:t>We recognise and acknowledge the indigenous peoples and cultures that have traditionally lived on the lands on which our facilities are located.</a:t>
            </a:r>
          </a:p>
        </p:txBody>
      </p:sp>
      <p:sp>
        <p:nvSpPr>
          <p:cNvPr id="112" name="Slide Number"/>
          <p:cNvSpPr txBox="1">
            <a:spLocks noGrp="1"/>
          </p:cNvSpPr>
          <p:nvPr>
            <p:ph type="sldNum" sz="quarter" idx="2"/>
          </p:nvPr>
        </p:nvSpPr>
        <p:spPr>
          <a:xfrm>
            <a:off x="11967021" y="13131799"/>
            <a:ext cx="437258" cy="406401"/>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mp; Bullets - White - numbered">
    <p:spTree>
      <p:nvGrpSpPr>
        <p:cNvPr id="1" name=""/>
        <p:cNvGrpSpPr/>
        <p:nvPr/>
      </p:nvGrpSpPr>
      <p:grpSpPr>
        <a:xfrm>
          <a:off x="0" y="0"/>
          <a:ext cx="0" cy="0"/>
          <a:chOff x="0" y="0"/>
          <a:chExt cx="0" cy="0"/>
        </a:xfrm>
      </p:grpSpPr>
      <p:sp>
        <p:nvSpPr>
          <p:cNvPr id="100" name="Title Text"/>
          <p:cNvSpPr txBox="1">
            <a:spLocks noGrp="1"/>
          </p:cNvSpPr>
          <p:nvPr>
            <p:ph type="title" hasCustomPrompt="1"/>
          </p:nvPr>
        </p:nvSpPr>
        <p:spPr>
          <a:xfrm>
            <a:off x="762001" y="351455"/>
            <a:ext cx="22860552" cy="1897955"/>
          </a:xfrm>
          <a:prstGeom prst="rect">
            <a:avLst/>
          </a:prstGeom>
        </p:spPr>
        <p:txBody>
          <a:bodyPr>
            <a:noAutofit/>
          </a:bodyPr>
          <a:lstStyle>
            <a:lvl1pPr>
              <a:defRPr/>
            </a:lvl1pPr>
          </a:lstStyle>
          <a:p>
            <a:r>
              <a:rPr lang="en-GB" dirty="0"/>
              <a:t>Title Text</a:t>
            </a:r>
          </a:p>
        </p:txBody>
      </p:sp>
      <p:sp>
        <p:nvSpPr>
          <p:cNvPr id="101" name="Body Level One…"/>
          <p:cNvSpPr txBox="1">
            <a:spLocks noGrp="1"/>
          </p:cNvSpPr>
          <p:nvPr>
            <p:ph type="body" idx="1" hasCustomPrompt="1"/>
          </p:nvPr>
        </p:nvSpPr>
        <p:spPr>
          <a:xfrm>
            <a:off x="768076" y="2354789"/>
            <a:ext cx="22860552" cy="10122960"/>
          </a:xfrm>
          <a:prstGeom prst="rect">
            <a:avLst/>
          </a:prstGeom>
        </p:spPr>
        <p:txBody>
          <a:bodyPr anchor="t"/>
          <a:lstStyle>
            <a:lvl1pPr>
              <a:buClr>
                <a:schemeClr val="accent1"/>
              </a:buClr>
              <a:defRPr/>
            </a:lvl1pPr>
            <a:lvl2pPr marL="1524019" indent="-508006">
              <a:spcBef>
                <a:spcPts val="3600"/>
              </a:spcBef>
              <a:buClr>
                <a:schemeClr val="accent1"/>
              </a:buClr>
              <a:defRPr sz="5800"/>
            </a:lvl2pPr>
            <a:lvl3pPr marL="2032025" indent="-508006">
              <a:spcBef>
                <a:spcPts val="3200"/>
              </a:spcBef>
              <a:buClr>
                <a:schemeClr val="accent1"/>
              </a:buClr>
              <a:defRPr sz="5200"/>
            </a:lvl3pPr>
            <a:lvl4pPr marL="2540032" indent="-508006">
              <a:spcBef>
                <a:spcPts val="2800"/>
              </a:spcBef>
              <a:buClr>
                <a:schemeClr val="accent1"/>
              </a:buClr>
              <a:defRPr sz="4400"/>
            </a:lvl4pPr>
            <a:lvl5pPr marL="3048038" indent="-508006">
              <a:spcBef>
                <a:spcPts val="2400"/>
              </a:spcBef>
              <a:buClr>
                <a:schemeClr val="accent1"/>
              </a:buClr>
              <a:defRPr sz="3200"/>
            </a:lvl5pPr>
          </a:lstStyle>
          <a:p>
            <a:r>
              <a:rPr lang="en-GB" dirty="0"/>
              <a:t>Body Level One</a:t>
            </a:r>
          </a:p>
          <a:p>
            <a:pPr lvl="1"/>
            <a:r>
              <a:rPr lang="en-GB" dirty="0"/>
              <a:t>Body Level Two</a:t>
            </a:r>
          </a:p>
          <a:p>
            <a:pPr lvl="2"/>
            <a:r>
              <a:rPr lang="en-GB" dirty="0"/>
              <a:t>Body Level Three</a:t>
            </a:r>
          </a:p>
          <a:p>
            <a:pPr lvl="3"/>
            <a:r>
              <a:rPr lang="en-GB" dirty="0"/>
              <a:t>Body Level Four</a:t>
            </a:r>
          </a:p>
          <a:p>
            <a:pPr lvl="4"/>
            <a:r>
              <a:rPr lang="en-GB" dirty="0"/>
              <a:t>Body Level Five</a:t>
            </a:r>
          </a:p>
        </p:txBody>
      </p:sp>
      <p:sp>
        <p:nvSpPr>
          <p:cNvPr id="3" name="Slide Number Placeholder 2">
            <a:extLst>
              <a:ext uri="{FF2B5EF4-FFF2-40B4-BE49-F238E27FC236}">
                <a16:creationId xmlns:a16="http://schemas.microsoft.com/office/drawing/2014/main" id="{F1F814F9-7E87-418E-B7C6-BDACBA2F427F}"/>
              </a:ext>
            </a:extLst>
          </p:cNvPr>
          <p:cNvSpPr>
            <a:spLocks noGrp="1"/>
          </p:cNvSpPr>
          <p:nvPr>
            <p:ph type="sldNum" sz="quarter" idx="10"/>
          </p:nvPr>
        </p:nvSpPr>
        <p:spPr>
          <a:xfrm>
            <a:off x="23316938" y="13208736"/>
            <a:ext cx="546625" cy="410369"/>
          </a:xfrm>
        </p:spPr>
        <p:txBody>
          <a:body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2607244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23316938" y="13208736"/>
            <a:ext cx="546625" cy="410369"/>
          </a:xfrm>
        </p:spPr>
        <p:txBody>
          <a:bodyPr/>
          <a:lstStyle/>
          <a:p>
            <a:fld id="{C7B3B6AC-96D6-C544-99A8-03DF17EE9A8F}" type="slidenum">
              <a:rPr lang="en-US" smtClean="0"/>
              <a:t>‹#›</a:t>
            </a:fld>
            <a:endParaRPr lang="en-US"/>
          </a:p>
        </p:txBody>
      </p:sp>
    </p:spTree>
    <p:extLst>
      <p:ext uri="{BB962C8B-B14F-4D97-AF65-F5344CB8AC3E}">
        <p14:creationId xmlns:p14="http://schemas.microsoft.com/office/powerpoint/2010/main" val="2797219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over - Front Photo Night">
    <p:spTree>
      <p:nvGrpSpPr>
        <p:cNvPr id="1" name=""/>
        <p:cNvGrpSpPr/>
        <p:nvPr/>
      </p:nvGrpSpPr>
      <p:grpSpPr>
        <a:xfrm>
          <a:off x="0" y="0"/>
          <a:ext cx="0" cy="0"/>
          <a:chOff x="0" y="0"/>
          <a:chExt cx="0" cy="0"/>
        </a:xfrm>
      </p:grpSpPr>
      <p:pic>
        <p:nvPicPr>
          <p:cNvPr id="31" name="Ska_landscape_night_v1.jpg"/>
          <p:cNvPicPr>
            <a:picLocks noChangeAspect="1"/>
          </p:cNvPicPr>
          <p:nvPr/>
        </p:nvPicPr>
        <p:blipFill>
          <a:blip r:embed="rId2">
            <a:extLst>
              <a:ext uri="{28A0092B-C50C-407E-A947-70E740481C1C}">
                <a14:useLocalDpi xmlns:a14="http://schemas.microsoft.com/office/drawing/2010/main" val="0"/>
              </a:ext>
            </a:extLst>
          </a:blip>
          <a:srcRect t="4420" b="4420"/>
          <a:stretch/>
        </p:blipFill>
        <p:spPr>
          <a:xfrm>
            <a:off x="-2" y="2616302"/>
            <a:ext cx="24384003" cy="11114133"/>
          </a:xfrm>
          <a:prstGeom prst="rect">
            <a:avLst/>
          </a:prstGeom>
          <a:ln w="12700">
            <a:miter lim="400000"/>
          </a:ln>
        </p:spPr>
      </p:pic>
      <p:sp>
        <p:nvSpPr>
          <p:cNvPr id="32" name="Rectangle"/>
          <p:cNvSpPr/>
          <p:nvPr/>
        </p:nvSpPr>
        <p:spPr>
          <a:xfrm>
            <a:off x="0" y="0"/>
            <a:ext cx="24384000" cy="5791301"/>
          </a:xfrm>
          <a:prstGeom prst="rect">
            <a:avLst/>
          </a:prstGeom>
          <a:gradFill flip="none" rotWithShape="1">
            <a:gsLst>
              <a:gs pos="50000">
                <a:srgbClr val="000000"/>
              </a:gs>
              <a:gs pos="0">
                <a:srgbClr val="000000">
                  <a:alpha val="0"/>
                </a:srgbClr>
              </a:gs>
              <a:gs pos="100000">
                <a:srgbClr val="000000"/>
              </a:gs>
            </a:gsLst>
            <a:lin ang="16200000" scaled="0"/>
            <a:tileRect/>
          </a:gradFill>
          <a:ln w="12700">
            <a:miter lim="400000"/>
          </a:ln>
        </p:spPr>
        <p:txBody>
          <a:bodyPr lIns="50800" tIns="50800" rIns="50800" bIns="50800" anchor="ctr"/>
          <a:lstStyle/>
          <a:p>
            <a:pPr algn="ctr">
              <a:defRPr sz="5000">
                <a:solidFill>
                  <a:srgbClr val="DF0569"/>
                </a:solidFill>
                <a:latin typeface="Gill Sans Light"/>
                <a:ea typeface="Gill Sans Light"/>
                <a:cs typeface="Gill Sans Light"/>
                <a:sym typeface="Gill Sans Light"/>
              </a:defRPr>
            </a:pPr>
            <a:endParaRPr lang="en-GB" sz="5000" dirty="0"/>
          </a:p>
        </p:txBody>
      </p:sp>
      <p:pic>
        <p:nvPicPr>
          <p:cNvPr id="34" name="skao_logo_white.pdf" descr="skao_logo_white.pdf"/>
          <p:cNvPicPr>
            <a:picLocks noChangeAspect="1"/>
          </p:cNvPicPr>
          <p:nvPr/>
        </p:nvPicPr>
        <p:blipFill>
          <a:blip r:embed="rId3"/>
          <a:stretch>
            <a:fillRect/>
          </a:stretch>
        </p:blipFill>
        <p:spPr>
          <a:xfrm>
            <a:off x="1219090" y="800448"/>
            <a:ext cx="5679867" cy="1574107"/>
          </a:xfrm>
          <a:prstGeom prst="rect">
            <a:avLst/>
          </a:prstGeom>
          <a:ln w="12700">
            <a:miter lim="400000"/>
          </a:ln>
        </p:spPr>
      </p:pic>
      <p:sp>
        <p:nvSpPr>
          <p:cNvPr id="9" name="Presentation Title">
            <a:extLst>
              <a:ext uri="{FF2B5EF4-FFF2-40B4-BE49-F238E27FC236}">
                <a16:creationId xmlns:a16="http://schemas.microsoft.com/office/drawing/2014/main" id="{385D8F28-5165-42AD-93C3-6436CCDAAFCE}"/>
              </a:ext>
            </a:extLst>
          </p:cNvPr>
          <p:cNvSpPr txBox="1">
            <a:spLocks noGrp="1"/>
          </p:cNvSpPr>
          <p:nvPr>
            <p:ph type="title" hasCustomPrompt="1"/>
          </p:nvPr>
        </p:nvSpPr>
        <p:spPr>
          <a:xfrm>
            <a:off x="8912279" y="2976160"/>
            <a:ext cx="14145133" cy="1810800"/>
          </a:xfrm>
          <a:prstGeom prst="rect">
            <a:avLst/>
          </a:prstGeom>
        </p:spPr>
        <p:txBody>
          <a:bodyPr anchor="b"/>
          <a:lstStyle>
            <a:lvl1pPr algn="r">
              <a:defRPr>
                <a:solidFill>
                  <a:schemeClr val="bg1"/>
                </a:solidFill>
              </a:defRPr>
            </a:lvl1pPr>
          </a:lstStyle>
          <a:p>
            <a:r>
              <a:rPr lang="en-GB" dirty="0"/>
              <a:t>Presentation Title</a:t>
            </a:r>
          </a:p>
        </p:txBody>
      </p:sp>
      <p:sp>
        <p:nvSpPr>
          <p:cNvPr id="10" name="Body Level One…">
            <a:extLst>
              <a:ext uri="{FF2B5EF4-FFF2-40B4-BE49-F238E27FC236}">
                <a16:creationId xmlns:a16="http://schemas.microsoft.com/office/drawing/2014/main" id="{ED3C012B-9876-40AE-9C46-641B6A088E0C}"/>
              </a:ext>
            </a:extLst>
          </p:cNvPr>
          <p:cNvSpPr txBox="1">
            <a:spLocks noGrp="1"/>
          </p:cNvSpPr>
          <p:nvPr>
            <p:ph type="body" sz="quarter" idx="1" hasCustomPrompt="1"/>
          </p:nvPr>
        </p:nvSpPr>
        <p:spPr>
          <a:xfrm>
            <a:off x="8919184" y="4865835"/>
            <a:ext cx="14131317" cy="1524000"/>
          </a:xfrm>
          <a:prstGeom prst="rect">
            <a:avLst/>
          </a:prstGeom>
        </p:spPr>
        <p:txBody>
          <a:bodyPr anchor="t">
            <a:normAutofit/>
          </a:bodyPr>
          <a:lstStyle>
            <a:lvl1pPr marL="0" indent="0" algn="r">
              <a:spcBef>
                <a:spcPts val="0"/>
              </a:spcBef>
              <a:buSzTx/>
              <a:buNone/>
              <a:defRPr sz="5000">
                <a:solidFill>
                  <a:schemeClr val="bg1"/>
                </a:solidFill>
              </a:defRPr>
            </a:lvl1pPr>
            <a:lvl2pPr marL="0" indent="0" algn="r">
              <a:spcBef>
                <a:spcPts val="0"/>
              </a:spcBef>
              <a:buSzTx/>
              <a:buNone/>
              <a:defRPr sz="5000">
                <a:solidFill>
                  <a:schemeClr val="bg1"/>
                </a:solidFill>
              </a:defRPr>
            </a:lvl2pPr>
            <a:lvl3pPr marL="0" indent="0" algn="r">
              <a:spcBef>
                <a:spcPts val="0"/>
              </a:spcBef>
              <a:buSzTx/>
              <a:buNone/>
              <a:defRPr sz="5000">
                <a:solidFill>
                  <a:schemeClr val="bg1"/>
                </a:solidFill>
              </a:defRPr>
            </a:lvl3pPr>
            <a:lvl4pPr marL="0" indent="0" algn="r">
              <a:spcBef>
                <a:spcPts val="0"/>
              </a:spcBef>
              <a:buSzTx/>
              <a:buNone/>
              <a:defRPr sz="5000">
                <a:solidFill>
                  <a:schemeClr val="bg1"/>
                </a:solidFill>
              </a:defRPr>
            </a:lvl4pPr>
            <a:lvl5pPr marL="0" indent="0" algn="r">
              <a:spcBef>
                <a:spcPts val="0"/>
              </a:spcBef>
              <a:buSzTx/>
              <a:buNone/>
              <a:defRPr sz="5000">
                <a:solidFill>
                  <a:schemeClr val="bg1"/>
                </a:solidFill>
              </a:defRPr>
            </a:lvl5pPr>
          </a:lstStyle>
          <a:p>
            <a:r>
              <a:rPr lang="en-GB" dirty="0"/>
              <a:t>Subtitle</a:t>
            </a:r>
          </a:p>
          <a:p>
            <a:pPr lvl="1"/>
            <a:endParaRPr lang="en-GB" dirty="0"/>
          </a:p>
          <a:p>
            <a:pPr lvl="2"/>
            <a:endParaRPr lang="en-GB" dirty="0"/>
          </a:p>
          <a:p>
            <a:pPr lvl="3"/>
            <a:endParaRPr lang="en-GB" dirty="0"/>
          </a:p>
          <a:p>
            <a:pPr lvl="4"/>
            <a:endParaRPr lang="en-GB" dirty="0"/>
          </a:p>
        </p:txBody>
      </p:sp>
      <p:sp>
        <p:nvSpPr>
          <p:cNvPr id="11" name="Author / Job title">
            <a:extLst>
              <a:ext uri="{FF2B5EF4-FFF2-40B4-BE49-F238E27FC236}">
                <a16:creationId xmlns:a16="http://schemas.microsoft.com/office/drawing/2014/main" id="{944104FD-F18A-434D-A728-93466711FA27}"/>
              </a:ext>
            </a:extLst>
          </p:cNvPr>
          <p:cNvSpPr txBox="1">
            <a:spLocks noGrp="1"/>
          </p:cNvSpPr>
          <p:nvPr>
            <p:ph type="body" sz="quarter" idx="24" hasCustomPrompt="1"/>
          </p:nvPr>
        </p:nvSpPr>
        <p:spPr>
          <a:xfrm>
            <a:off x="8905370" y="6561517"/>
            <a:ext cx="14145133" cy="723072"/>
          </a:xfrm>
          <a:prstGeom prst="rect">
            <a:avLst/>
          </a:prstGeom>
        </p:spPr>
        <p:txBody>
          <a:bodyPr anchor="t">
            <a:normAutofit/>
          </a:bodyPr>
          <a:lstStyle>
            <a:lvl1pPr marL="0" indent="0" algn="r">
              <a:spcBef>
                <a:spcPts val="0"/>
              </a:spcBef>
              <a:buSzTx/>
              <a:buNone/>
              <a:defRPr sz="4000" b="0">
                <a:solidFill>
                  <a:schemeClr val="bg1"/>
                </a:solidFill>
              </a:defRPr>
            </a:lvl1pPr>
          </a:lstStyle>
          <a:p>
            <a:r>
              <a:rPr lang="en-GB" dirty="0"/>
              <a:t>Author - Job title</a:t>
            </a:r>
          </a:p>
        </p:txBody>
      </p:sp>
      <p:sp>
        <p:nvSpPr>
          <p:cNvPr id="12" name="Date / Event">
            <a:extLst>
              <a:ext uri="{FF2B5EF4-FFF2-40B4-BE49-F238E27FC236}">
                <a16:creationId xmlns:a16="http://schemas.microsoft.com/office/drawing/2014/main" id="{98E9F087-9FF7-4B2A-856C-75DCDD23B892}"/>
              </a:ext>
            </a:extLst>
          </p:cNvPr>
          <p:cNvSpPr txBox="1">
            <a:spLocks noGrp="1"/>
          </p:cNvSpPr>
          <p:nvPr>
            <p:ph type="body" sz="quarter" idx="25" hasCustomPrompt="1"/>
          </p:nvPr>
        </p:nvSpPr>
        <p:spPr>
          <a:xfrm>
            <a:off x="8905370" y="7456269"/>
            <a:ext cx="14145133" cy="723072"/>
          </a:xfrm>
          <a:prstGeom prst="rect">
            <a:avLst/>
          </a:prstGeom>
        </p:spPr>
        <p:txBody>
          <a:bodyPr anchor="t">
            <a:normAutofit/>
          </a:bodyPr>
          <a:lstStyle>
            <a:lvl1pPr marL="0" indent="0" algn="r">
              <a:spcBef>
                <a:spcPts val="0"/>
              </a:spcBef>
              <a:buSzTx/>
              <a:buNone/>
              <a:defRPr sz="3501">
                <a:solidFill>
                  <a:schemeClr val="bg1"/>
                </a:solidFill>
              </a:defRPr>
            </a:lvl1pPr>
          </a:lstStyle>
          <a:p>
            <a:r>
              <a:rPr lang="en-GB" dirty="0"/>
              <a:t>Date - Event</a:t>
            </a:r>
          </a:p>
        </p:txBody>
      </p:sp>
    </p:spTree>
    <p:extLst>
      <p:ext uri="{BB962C8B-B14F-4D97-AF65-F5344CB8AC3E}">
        <p14:creationId xmlns:p14="http://schemas.microsoft.com/office/powerpoint/2010/main" val="420408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mp; Bullets - White - numbered">
    <p:spTree>
      <p:nvGrpSpPr>
        <p:cNvPr id="1" name=""/>
        <p:cNvGrpSpPr/>
        <p:nvPr/>
      </p:nvGrpSpPr>
      <p:grpSpPr>
        <a:xfrm>
          <a:off x="0" y="0"/>
          <a:ext cx="0" cy="0"/>
          <a:chOff x="0" y="0"/>
          <a:chExt cx="0" cy="0"/>
        </a:xfrm>
      </p:grpSpPr>
      <p:sp>
        <p:nvSpPr>
          <p:cNvPr id="100" name="Title Text"/>
          <p:cNvSpPr txBox="1">
            <a:spLocks noGrp="1"/>
          </p:cNvSpPr>
          <p:nvPr>
            <p:ph type="title" hasCustomPrompt="1"/>
          </p:nvPr>
        </p:nvSpPr>
        <p:spPr>
          <a:xfrm>
            <a:off x="762001" y="351455"/>
            <a:ext cx="22860552" cy="1897955"/>
          </a:xfrm>
          <a:prstGeom prst="rect">
            <a:avLst/>
          </a:prstGeom>
        </p:spPr>
        <p:txBody>
          <a:bodyPr>
            <a:noAutofit/>
          </a:bodyPr>
          <a:lstStyle>
            <a:lvl1pPr>
              <a:defRPr/>
            </a:lvl1pPr>
          </a:lstStyle>
          <a:p>
            <a:r>
              <a:rPr lang="en-GB" dirty="0"/>
              <a:t>Title Text</a:t>
            </a:r>
          </a:p>
        </p:txBody>
      </p:sp>
      <p:sp>
        <p:nvSpPr>
          <p:cNvPr id="101" name="Body Level One…"/>
          <p:cNvSpPr txBox="1">
            <a:spLocks noGrp="1"/>
          </p:cNvSpPr>
          <p:nvPr>
            <p:ph type="body" idx="1" hasCustomPrompt="1"/>
          </p:nvPr>
        </p:nvSpPr>
        <p:spPr>
          <a:xfrm>
            <a:off x="768076" y="2354789"/>
            <a:ext cx="22860552" cy="10122960"/>
          </a:xfrm>
          <a:prstGeom prst="rect">
            <a:avLst/>
          </a:prstGeom>
        </p:spPr>
        <p:txBody>
          <a:bodyPr anchor="t"/>
          <a:lstStyle>
            <a:lvl1pPr>
              <a:buClr>
                <a:schemeClr val="accent1"/>
              </a:buClr>
              <a:defRPr/>
            </a:lvl1pPr>
            <a:lvl2pPr marL="1524019" indent="-508006">
              <a:spcBef>
                <a:spcPts val="3600"/>
              </a:spcBef>
              <a:buClr>
                <a:schemeClr val="accent1"/>
              </a:buClr>
              <a:defRPr sz="5800"/>
            </a:lvl2pPr>
            <a:lvl3pPr marL="2032025" indent="-508006">
              <a:spcBef>
                <a:spcPts val="3200"/>
              </a:spcBef>
              <a:buClr>
                <a:schemeClr val="accent1"/>
              </a:buClr>
              <a:defRPr sz="5200"/>
            </a:lvl3pPr>
            <a:lvl4pPr marL="2540032" indent="-508006">
              <a:spcBef>
                <a:spcPts val="2800"/>
              </a:spcBef>
              <a:buClr>
                <a:schemeClr val="accent1"/>
              </a:buClr>
              <a:defRPr sz="4400"/>
            </a:lvl4pPr>
            <a:lvl5pPr marL="3048038" indent="-508006">
              <a:spcBef>
                <a:spcPts val="2400"/>
              </a:spcBef>
              <a:buClr>
                <a:schemeClr val="accent1"/>
              </a:buClr>
              <a:defRPr sz="3200"/>
            </a:lvl5pPr>
          </a:lstStyle>
          <a:p>
            <a:r>
              <a:rPr lang="en-GB" dirty="0"/>
              <a:t>Body Level One</a:t>
            </a:r>
          </a:p>
          <a:p>
            <a:pPr lvl="1"/>
            <a:r>
              <a:rPr lang="en-GB" dirty="0"/>
              <a:t>Body Level Two</a:t>
            </a:r>
          </a:p>
          <a:p>
            <a:pPr lvl="2"/>
            <a:r>
              <a:rPr lang="en-GB" dirty="0"/>
              <a:t>Body Level Three</a:t>
            </a:r>
          </a:p>
          <a:p>
            <a:pPr lvl="3"/>
            <a:r>
              <a:rPr lang="en-GB" dirty="0"/>
              <a:t>Body Level Four</a:t>
            </a:r>
          </a:p>
          <a:p>
            <a:pPr lvl="4"/>
            <a:r>
              <a:rPr lang="en-GB" dirty="0"/>
              <a:t>Body Level Five</a:t>
            </a:r>
          </a:p>
        </p:txBody>
      </p:sp>
      <p:sp>
        <p:nvSpPr>
          <p:cNvPr id="3" name="Slide Number Placeholder 2">
            <a:extLst>
              <a:ext uri="{FF2B5EF4-FFF2-40B4-BE49-F238E27FC236}">
                <a16:creationId xmlns:a16="http://schemas.microsoft.com/office/drawing/2014/main" id="{F1F814F9-7E87-418E-B7C6-BDACBA2F427F}"/>
              </a:ext>
            </a:extLst>
          </p:cNvPr>
          <p:cNvSpPr>
            <a:spLocks noGrp="1"/>
          </p:cNvSpPr>
          <p:nvPr>
            <p:ph type="sldNum" sz="quarter" idx="10"/>
          </p:nvPr>
        </p:nvSpPr>
        <p:spPr/>
        <p:txBody>
          <a:body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1863693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ver - Back">
    <p:spTree>
      <p:nvGrpSpPr>
        <p:cNvPr id="1" name=""/>
        <p:cNvGrpSpPr/>
        <p:nvPr/>
      </p:nvGrpSpPr>
      <p:grpSpPr>
        <a:xfrm>
          <a:off x="0" y="0"/>
          <a:ext cx="0" cy="0"/>
          <a:chOff x="0" y="0"/>
          <a:chExt cx="0" cy="0"/>
        </a:xfrm>
      </p:grpSpPr>
      <p:sp>
        <p:nvSpPr>
          <p:cNvPr id="113" name="Rectangle"/>
          <p:cNvSpPr/>
          <p:nvPr/>
        </p:nvSpPr>
        <p:spPr>
          <a:xfrm>
            <a:off x="-6428" y="-51572"/>
            <a:ext cx="24422259" cy="13819144"/>
          </a:xfrm>
          <a:prstGeom prst="rect">
            <a:avLst/>
          </a:prstGeom>
          <a:gradFill>
            <a:gsLst>
              <a:gs pos="50129">
                <a:srgbClr val="070168"/>
              </a:gs>
              <a:gs pos="73988">
                <a:srgbClr val="760468"/>
              </a:gs>
              <a:gs pos="95475">
                <a:srgbClr val="E50869"/>
              </a:gs>
            </a:gsLst>
            <a:lin ang="8100000"/>
          </a:gradFill>
          <a:ln w="12700">
            <a:miter lim="400000"/>
          </a:ln>
        </p:spPr>
        <p:txBody>
          <a:bodyPr lIns="50800" tIns="50800" rIns="50800" bIns="50800" anchor="ctr"/>
          <a:lstStyle/>
          <a:p>
            <a:pPr algn="ctr">
              <a:defRPr sz="5000">
                <a:solidFill>
                  <a:srgbClr val="DF0569"/>
                </a:solidFill>
                <a:latin typeface="Gill Sans Light"/>
                <a:ea typeface="Gill Sans Light"/>
                <a:cs typeface="Gill Sans Light"/>
                <a:sym typeface="Gill Sans Light"/>
              </a:defRPr>
            </a:pPr>
            <a:endParaRPr lang="en-GB" sz="5000" dirty="0"/>
          </a:p>
        </p:txBody>
      </p:sp>
      <p:sp>
        <p:nvSpPr>
          <p:cNvPr id="114" name="Sign off - thank you..."/>
          <p:cNvSpPr txBox="1">
            <a:spLocks noGrp="1"/>
          </p:cNvSpPr>
          <p:nvPr>
            <p:ph type="body" sz="quarter" idx="21" hasCustomPrompt="1"/>
          </p:nvPr>
        </p:nvSpPr>
        <p:spPr>
          <a:xfrm>
            <a:off x="1270002" y="1763788"/>
            <a:ext cx="10934701" cy="2420008"/>
          </a:xfrm>
          <a:prstGeom prst="rect">
            <a:avLst/>
          </a:prstGeom>
        </p:spPr>
        <p:txBody>
          <a:bodyPr anchor="t"/>
          <a:lstStyle>
            <a:lvl1pPr marL="0" indent="0">
              <a:spcBef>
                <a:spcPts val="0"/>
              </a:spcBef>
              <a:buSzTx/>
              <a:buNone/>
              <a:defRPr sz="4800">
                <a:solidFill>
                  <a:srgbClr val="FFFFFF"/>
                </a:solidFill>
              </a:defRPr>
            </a:lvl1pPr>
          </a:lstStyle>
          <a:p>
            <a:r>
              <a:rPr lang="en-GB" dirty="0"/>
              <a:t>Sign off - thank you...</a:t>
            </a:r>
          </a:p>
        </p:txBody>
      </p:sp>
      <p:pic>
        <p:nvPicPr>
          <p:cNvPr id="115" name="skao_logo_2021_white_rgb.ai" descr="skao_logo_2021_white_rgb.ai"/>
          <p:cNvPicPr>
            <a:picLocks noChangeAspect="1"/>
          </p:cNvPicPr>
          <p:nvPr/>
        </p:nvPicPr>
        <p:blipFill>
          <a:blip r:embed="rId2"/>
          <a:stretch>
            <a:fillRect/>
          </a:stretch>
        </p:blipFill>
        <p:spPr>
          <a:xfrm>
            <a:off x="1270000" y="11126041"/>
            <a:ext cx="4311413" cy="1194856"/>
          </a:xfrm>
          <a:prstGeom prst="rect">
            <a:avLst/>
          </a:prstGeom>
          <a:ln w="12700">
            <a:miter lim="400000"/>
          </a:ln>
        </p:spPr>
      </p:pic>
      <p:pic>
        <p:nvPicPr>
          <p:cNvPr id="116" name="Image" descr="Image"/>
          <p:cNvPicPr>
            <a:picLocks noChangeAspect="1"/>
          </p:cNvPicPr>
          <p:nvPr userDrawn="1"/>
        </p:nvPicPr>
        <p:blipFill>
          <a:blip r:embed="rId3"/>
          <a:stretch>
            <a:fillRect/>
          </a:stretch>
        </p:blipFill>
        <p:spPr>
          <a:xfrm>
            <a:off x="9031088" y="1008247"/>
            <a:ext cx="13921973" cy="11699512"/>
          </a:xfrm>
          <a:prstGeom prst="rect">
            <a:avLst/>
          </a:prstGeom>
          <a:ln w="12700">
            <a:miter lim="400000"/>
          </a:ln>
        </p:spPr>
      </p:pic>
      <p:sp>
        <p:nvSpPr>
          <p:cNvPr id="117" name="www.skao.int"/>
          <p:cNvSpPr txBox="1"/>
          <p:nvPr/>
        </p:nvSpPr>
        <p:spPr>
          <a:xfrm>
            <a:off x="19050000" y="10986869"/>
            <a:ext cx="4045493" cy="1473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784225">
              <a:defRPr sz="4560">
                <a:hlinkClick r:id="" action="ppaction://noaction"/>
              </a:defRPr>
            </a:lvl1pPr>
          </a:lstStyle>
          <a:p>
            <a:r>
              <a:rPr lang="en-GB" sz="4560" u="none" dirty="0">
                <a:solidFill>
                  <a:schemeClr val="bg1"/>
                </a:solidFill>
                <a:hlinkClick r:id="rId4">
                  <a:extLst>
                    <a:ext uri="{A12FA001-AC4F-418D-AE19-62706E023703}">
                      <ahyp:hlinkClr xmlns:ahyp="http://schemas.microsoft.com/office/drawing/2018/hyperlinkcolor" val="tx"/>
                    </a:ext>
                  </a:extLst>
                </a:hlinkClick>
              </a:rPr>
              <a:t>www.skao.int</a:t>
            </a:r>
          </a:p>
        </p:txBody>
      </p:sp>
      <p:sp>
        <p:nvSpPr>
          <p:cNvPr id="118" name="We recognise and acknowledge the indigenous peoples and cultures that have traditionally lived on the lands on which our facilities are located."/>
          <p:cNvSpPr txBox="1"/>
          <p:nvPr/>
        </p:nvSpPr>
        <p:spPr>
          <a:xfrm>
            <a:off x="1270000" y="7660421"/>
            <a:ext cx="6820741" cy="3431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a:lnSpc>
                <a:spcPct val="130000"/>
              </a:lnSpc>
              <a:spcBef>
                <a:spcPts val="2000"/>
              </a:spcBef>
              <a:tabLst>
                <a:tab pos="4191000" algn="l"/>
              </a:tabLst>
              <a:defRPr sz="2400" i="1"/>
            </a:lvl1pPr>
          </a:lstStyle>
          <a:p>
            <a:r>
              <a:rPr lang="en-GB" sz="2400" dirty="0"/>
              <a:t>We recognise and acknowledge the Indigenous peoples and cultures that have traditionally lived on the lands on which our facilities are located.</a:t>
            </a:r>
          </a:p>
        </p:txBody>
      </p:sp>
    </p:spTree>
    <p:extLst>
      <p:ext uri="{BB962C8B-B14F-4D97-AF65-F5344CB8AC3E}">
        <p14:creationId xmlns:p14="http://schemas.microsoft.com/office/powerpoint/2010/main" val="2173605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D5E05-8192-A143-B0A1-A8FBD337E6A1}" type="datetimeFigureOut">
              <a:rPr lang="en-US" smtClean="0"/>
              <a:t>9/9/24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259C7A-6339-EC41-AF4D-E057CA71A51C}" type="slidenum">
              <a:rPr lang="en-US" smtClean="0"/>
              <a:t>‹#›</a:t>
            </a:fld>
            <a:endParaRPr lang="en-US"/>
          </a:p>
        </p:txBody>
      </p:sp>
    </p:spTree>
    <p:extLst>
      <p:ext uri="{BB962C8B-B14F-4D97-AF65-F5344CB8AC3E}">
        <p14:creationId xmlns:p14="http://schemas.microsoft.com/office/powerpoint/2010/main" val="2962719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1" y="13087348"/>
            <a:ext cx="24384001" cy="633184"/>
          </a:xfrm>
          <a:prstGeom prst="rect">
            <a:avLst/>
          </a:prstGeom>
          <a:gradFill>
            <a:gsLst>
              <a:gs pos="50129">
                <a:srgbClr val="070168"/>
              </a:gs>
              <a:gs pos="76369">
                <a:srgbClr val="730368"/>
              </a:gs>
              <a:gs pos="100000">
                <a:srgbClr val="DF0569"/>
              </a:gs>
            </a:gsLst>
            <a:lin ang="8100000"/>
          </a:gradFill>
          <a:ln w="12700">
            <a:miter lim="400000"/>
          </a:ln>
        </p:spPr>
        <p:txBody>
          <a:bodyPr lIns="50800" tIns="50800" rIns="50800" bIns="50800" anchor="ctr"/>
          <a:lstStyle/>
          <a:p>
            <a:pPr algn="ctr">
              <a:defRPr sz="5000">
                <a:solidFill>
                  <a:srgbClr val="DF0569"/>
                </a:solidFill>
                <a:latin typeface="Gill Sans Light"/>
                <a:ea typeface="Gill Sans Light"/>
                <a:cs typeface="Gill Sans Light"/>
                <a:sym typeface="Gill Sans Light"/>
              </a:defRPr>
            </a:pPr>
            <a:endParaRPr/>
          </a:p>
        </p:txBody>
      </p:sp>
      <p:sp>
        <p:nvSpPr>
          <p:cNvPr id="3" name="Slide Number"/>
          <p:cNvSpPr txBox="1">
            <a:spLocks noGrp="1"/>
          </p:cNvSpPr>
          <p:nvPr>
            <p:ph type="sldNum" sz="quarter" idx="2"/>
          </p:nvPr>
        </p:nvSpPr>
        <p:spPr>
          <a:xfrm>
            <a:off x="23371621" y="13210720"/>
            <a:ext cx="437258" cy="406401"/>
          </a:xfrm>
          <a:prstGeom prst="rect">
            <a:avLst/>
          </a:prstGeom>
          <a:ln w="12700">
            <a:miter lim="400000"/>
          </a:ln>
        </p:spPr>
        <p:txBody>
          <a:bodyPr wrap="none" lIns="50800" tIns="50800" rIns="50800" bIns="50800" anchor="ctr">
            <a:spAutoFit/>
          </a:bodyPr>
          <a:lstStyle>
            <a:lvl1pPr algn="ctr">
              <a:defRPr>
                <a:solidFill>
                  <a:srgbClr val="FFFFFF"/>
                </a:solidFill>
              </a:defRPr>
            </a:lvl1pPr>
          </a:lstStyle>
          <a:p>
            <a:fld id="{86CB4B4D-7CA3-9044-876B-883B54F8677D}" type="slidenum">
              <a:t>‹#›</a:t>
            </a:fld>
            <a:endParaRPr/>
          </a:p>
        </p:txBody>
      </p:sp>
      <p:sp>
        <p:nvSpPr>
          <p:cNvPr id="4" name="Line"/>
          <p:cNvSpPr/>
          <p:nvPr/>
        </p:nvSpPr>
        <p:spPr>
          <a:xfrm>
            <a:off x="1625084" y="13068300"/>
            <a:ext cx="24384001" cy="0"/>
          </a:xfrm>
          <a:prstGeom prst="line">
            <a:avLst/>
          </a:prstGeom>
          <a:ln w="12700">
            <a:solidFill>
              <a:srgbClr val="FFFFFF">
                <a:alpha val="50000"/>
              </a:srgbClr>
            </a:solidFill>
            <a:miter lim="400000"/>
          </a:ln>
        </p:spPr>
        <p:txBody>
          <a:bodyPr lIns="50800" tIns="50800" rIns="50800" bIns="50800" anchor="ctr"/>
          <a:lstStyle/>
          <a:p>
            <a:pPr algn="ctr">
              <a:defRPr sz="5000">
                <a:latin typeface="Gill Sans Light"/>
                <a:ea typeface="Gill Sans Light"/>
                <a:cs typeface="Gill Sans Light"/>
                <a:sym typeface="Gill Sans Light"/>
              </a:defRPr>
            </a:pPr>
            <a:endParaRPr/>
          </a:p>
        </p:txBody>
      </p:sp>
      <p:pic>
        <p:nvPicPr>
          <p:cNvPr id="5" name="Image" descr="Image"/>
          <p:cNvPicPr>
            <a:picLocks noChangeAspect="1"/>
          </p:cNvPicPr>
          <p:nvPr/>
        </p:nvPicPr>
        <p:blipFill>
          <a:blip r:embed="rId7"/>
          <a:stretch>
            <a:fillRect/>
          </a:stretch>
        </p:blipFill>
        <p:spPr>
          <a:xfrm>
            <a:off x="333796" y="12547599"/>
            <a:ext cx="1041401" cy="1041403"/>
          </a:xfrm>
          <a:prstGeom prst="rect">
            <a:avLst/>
          </a:prstGeom>
          <a:ln w="12700">
            <a:miter lim="400000"/>
          </a:ln>
        </p:spPr>
      </p:pic>
      <p:sp>
        <p:nvSpPr>
          <p:cNvPr id="6" name="Slide /"/>
          <p:cNvSpPr txBox="1"/>
          <p:nvPr/>
        </p:nvSpPr>
        <p:spPr>
          <a:xfrm>
            <a:off x="20747944" y="13210720"/>
            <a:ext cx="2550834"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a:r>
              <a:rPr>
                <a:solidFill>
                  <a:srgbClr val="4C8CC8"/>
                </a:solidFill>
              </a:rPr>
              <a:t>Slide</a:t>
            </a:r>
            <a:r>
              <a:rPr>
                <a:solidFill>
                  <a:srgbClr val="FFFFFF"/>
                </a:solidFill>
              </a:rPr>
              <a:t> </a:t>
            </a:r>
            <a:r>
              <a:rPr>
                <a:solidFill>
                  <a:srgbClr val="D80669"/>
                </a:solidFill>
              </a:rPr>
              <a:t>/</a:t>
            </a:r>
          </a:p>
        </p:txBody>
      </p:sp>
      <p:sp>
        <p:nvSpPr>
          <p:cNvPr id="7" name="Title Text"/>
          <p:cNvSpPr txBox="1">
            <a:spLocks noGrp="1"/>
          </p:cNvSpPr>
          <p:nvPr>
            <p:ph type="title"/>
          </p:nvPr>
        </p:nvSpPr>
        <p:spPr>
          <a:xfrm>
            <a:off x="673100" y="355600"/>
            <a:ext cx="23050500" cy="342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8" name="Body Level One…"/>
          <p:cNvSpPr txBox="1">
            <a:spLocks noGrp="1"/>
          </p:cNvSpPr>
          <p:nvPr>
            <p:ph type="body" idx="1"/>
          </p:nvPr>
        </p:nvSpPr>
        <p:spPr>
          <a:xfrm>
            <a:off x="673100" y="3835400"/>
            <a:ext cx="23050500" cy="8864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5" r:id="rId3"/>
    <p:sldLayoutId id="2147483669" r:id="rId4"/>
    <p:sldLayoutId id="2147483671" r:id="rId5"/>
  </p:sldLayoutIdLst>
  <p:transition spd="med"/>
  <p:txStyles>
    <p:titleStyle>
      <a:lvl1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1pPr>
      <a:lvl2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2pPr>
      <a:lvl3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3pPr>
      <a:lvl4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4pPr>
      <a:lvl5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5pPr>
      <a:lvl6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6pPr>
      <a:lvl7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7pPr>
      <a:lvl8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8pPr>
      <a:lvl9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9pPr>
    </p:titleStyle>
    <p:bodyStyle>
      <a:lvl1pPr marL="5754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1pPr>
      <a:lvl2pPr marL="13120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2pPr>
      <a:lvl3pPr marL="20486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3pPr>
      <a:lvl4pPr marL="27852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4pPr>
      <a:lvl5pPr marL="35218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5pPr>
      <a:lvl6pPr marL="42584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6pPr>
      <a:lvl7pPr marL="49950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7pPr>
      <a:lvl8pPr marL="57316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8pPr>
      <a:lvl9pPr marL="64682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9pPr>
    </p:bodyStyle>
    <p:otherStyle>
      <a:lvl1pPr marL="0" marR="0" indent="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1pPr>
      <a:lvl2pPr marL="0" marR="0" indent="2286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2pPr>
      <a:lvl3pPr marL="0" marR="0" indent="4572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3pPr>
      <a:lvl4pPr marL="0" marR="0" indent="6858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4pPr>
      <a:lvl5pPr marL="0" marR="0" indent="9144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5pPr>
      <a:lvl6pPr marL="0" marR="0" indent="11430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6pPr>
      <a:lvl7pPr marL="0" marR="0" indent="13716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7pPr>
      <a:lvl8pPr marL="0" marR="0" indent="16002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8pPr>
      <a:lvl9pPr marL="0" marR="0" indent="1828800" algn="ctr" defTabSz="8255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Verdan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62000" y="351455"/>
            <a:ext cx="22962944" cy="1897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0" rIns="50800" bIns="50800" anchor="t" anchorCtr="0">
            <a:noAutofit/>
          </a:bodyPr>
          <a:lstStyle/>
          <a:p>
            <a:r>
              <a:rPr lang="en-GB" dirty="0"/>
              <a:t>Title Text</a:t>
            </a:r>
          </a:p>
        </p:txBody>
      </p:sp>
      <p:sp>
        <p:nvSpPr>
          <p:cNvPr id="3" name="Rectangle"/>
          <p:cNvSpPr/>
          <p:nvPr/>
        </p:nvSpPr>
        <p:spPr>
          <a:xfrm>
            <a:off x="0" y="13087349"/>
            <a:ext cx="24384000" cy="633184"/>
          </a:xfrm>
          <a:prstGeom prst="rect">
            <a:avLst/>
          </a:prstGeom>
          <a:gradFill>
            <a:gsLst>
              <a:gs pos="50129">
                <a:srgbClr val="070168"/>
              </a:gs>
              <a:gs pos="76369">
                <a:srgbClr val="730368"/>
              </a:gs>
              <a:gs pos="100000">
                <a:srgbClr val="DF0569"/>
              </a:gs>
            </a:gsLst>
            <a:lin ang="8100000"/>
          </a:gradFill>
          <a:ln w="12700">
            <a:miter lim="400000"/>
          </a:ln>
        </p:spPr>
        <p:txBody>
          <a:bodyPr lIns="50800" tIns="50800" rIns="50800" bIns="50800" anchor="ctr"/>
          <a:lstStyle/>
          <a:p>
            <a:pPr algn="ctr">
              <a:defRPr sz="5000">
                <a:solidFill>
                  <a:srgbClr val="DF0569"/>
                </a:solidFill>
                <a:latin typeface="Gill Sans Light"/>
                <a:ea typeface="Gill Sans Light"/>
                <a:cs typeface="Gill Sans Light"/>
                <a:sym typeface="Gill Sans Light"/>
              </a:defRPr>
            </a:pPr>
            <a:endParaRPr lang="en-GB" sz="5000" dirty="0"/>
          </a:p>
        </p:txBody>
      </p:sp>
      <p:sp>
        <p:nvSpPr>
          <p:cNvPr id="4" name="Slide Number"/>
          <p:cNvSpPr txBox="1">
            <a:spLocks noGrp="1"/>
          </p:cNvSpPr>
          <p:nvPr>
            <p:ph type="sldNum" sz="quarter" idx="2"/>
          </p:nvPr>
        </p:nvSpPr>
        <p:spPr>
          <a:xfrm>
            <a:off x="23241001" y="13204031"/>
            <a:ext cx="889000" cy="410369"/>
          </a:xfrm>
          <a:prstGeom prst="rect">
            <a:avLst/>
          </a:prstGeom>
          <a:ln w="12700">
            <a:miter lim="400000"/>
          </a:ln>
        </p:spPr>
        <p:txBody>
          <a:bodyPr lIns="50800" tIns="50800" rIns="50800" bIns="50800" anchor="b">
            <a:spAutoFit/>
          </a:bodyPr>
          <a:lstStyle>
            <a:lvl1pPr algn="l">
              <a:defRPr sz="2000" b="0">
                <a:solidFill>
                  <a:srgbClr val="FFFFFF">
                    <a:alpha val="75000"/>
                  </a:srgbClr>
                </a:solidFill>
              </a:defRPr>
            </a:lvl1pPr>
          </a:lstStyle>
          <a:p>
            <a:fld id="{86CB4B4D-7CA3-9044-876B-883B54F8677D}" type="slidenum">
              <a:rPr lang="en-GB" smtClean="0"/>
              <a:pPr/>
              <a:t>‹#›</a:t>
            </a:fld>
            <a:endParaRPr lang="en-GB" dirty="0"/>
          </a:p>
        </p:txBody>
      </p:sp>
      <p:sp>
        <p:nvSpPr>
          <p:cNvPr id="5" name="Line"/>
          <p:cNvSpPr/>
          <p:nvPr/>
        </p:nvSpPr>
        <p:spPr>
          <a:xfrm>
            <a:off x="1625085" y="13068301"/>
            <a:ext cx="24384000" cy="0"/>
          </a:xfrm>
          <a:prstGeom prst="line">
            <a:avLst/>
          </a:prstGeom>
          <a:ln w="12700">
            <a:solidFill>
              <a:srgbClr val="FFFFFF">
                <a:alpha val="50000"/>
              </a:srgbClr>
            </a:solidFill>
            <a:miter lim="400000"/>
          </a:ln>
        </p:spPr>
        <p:txBody>
          <a:bodyPr lIns="50800" tIns="50800" rIns="50800" bIns="50800" anchor="ctr"/>
          <a:lstStyle/>
          <a:p>
            <a:pPr algn="ctr">
              <a:defRPr sz="5000">
                <a:solidFill>
                  <a:srgbClr val="535353"/>
                </a:solidFill>
                <a:latin typeface="Gill Sans Light"/>
                <a:ea typeface="Gill Sans Light"/>
                <a:cs typeface="Gill Sans Light"/>
                <a:sym typeface="Gill Sans Light"/>
              </a:defRPr>
            </a:pPr>
            <a:endParaRPr lang="en-GB" sz="5000" dirty="0"/>
          </a:p>
        </p:txBody>
      </p:sp>
      <p:pic>
        <p:nvPicPr>
          <p:cNvPr id="6" name="Image" descr="Image"/>
          <p:cNvPicPr>
            <a:picLocks noChangeAspect="1"/>
          </p:cNvPicPr>
          <p:nvPr/>
        </p:nvPicPr>
        <p:blipFill>
          <a:blip r:embed="rId9"/>
          <a:stretch>
            <a:fillRect/>
          </a:stretch>
        </p:blipFill>
        <p:spPr>
          <a:xfrm>
            <a:off x="333799" y="12547600"/>
            <a:ext cx="1041400" cy="1041403"/>
          </a:xfrm>
          <a:prstGeom prst="rect">
            <a:avLst/>
          </a:prstGeom>
          <a:ln w="12700">
            <a:miter lim="400000"/>
          </a:ln>
        </p:spPr>
      </p:pic>
      <p:sp>
        <p:nvSpPr>
          <p:cNvPr id="7" name="Slide  /"/>
          <p:cNvSpPr txBox="1"/>
          <p:nvPr/>
        </p:nvSpPr>
        <p:spPr>
          <a:xfrm>
            <a:off x="20620945" y="13199669"/>
            <a:ext cx="255083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b="1"/>
            </a:lvl1pPr>
          </a:lstStyle>
          <a:p>
            <a:pPr>
              <a:defRPr>
                <a:solidFill>
                  <a:srgbClr val="535353"/>
                </a:solidFill>
              </a:defRPr>
            </a:pPr>
            <a:r>
              <a:rPr lang="en-GB" sz="2000" b="0" dirty="0">
                <a:solidFill>
                  <a:srgbClr val="FFFFFF">
                    <a:alpha val="75000"/>
                  </a:srgbClr>
                </a:solidFill>
              </a:rPr>
              <a:t>Slide  /</a:t>
            </a:r>
          </a:p>
        </p:txBody>
      </p:sp>
      <p:sp>
        <p:nvSpPr>
          <p:cNvPr id="8" name="Body Level One…"/>
          <p:cNvSpPr txBox="1">
            <a:spLocks noGrp="1"/>
          </p:cNvSpPr>
          <p:nvPr>
            <p:ph type="body" idx="1"/>
          </p:nvPr>
        </p:nvSpPr>
        <p:spPr>
          <a:xfrm>
            <a:off x="673099" y="3835401"/>
            <a:ext cx="23050501" cy="886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chorCtr="0">
            <a:noAutofit/>
          </a:bodyPr>
          <a:lstStyle/>
          <a:p>
            <a:r>
              <a:rPr lang="en-GB" dirty="0"/>
              <a:t>Body Level One</a:t>
            </a:r>
          </a:p>
          <a:p>
            <a:pPr lvl="1"/>
            <a:r>
              <a:rPr lang="en-GB" dirty="0"/>
              <a:t>Body Level Two</a:t>
            </a:r>
          </a:p>
          <a:p>
            <a:pPr lvl="2"/>
            <a:r>
              <a:rPr lang="en-GB" dirty="0"/>
              <a:t>Body Level Three</a:t>
            </a:r>
          </a:p>
          <a:p>
            <a:pPr lvl="3"/>
            <a:r>
              <a:rPr lang="en-GB" dirty="0"/>
              <a:t>Body Level Four</a:t>
            </a:r>
          </a:p>
          <a:p>
            <a:pPr lvl="4"/>
            <a:r>
              <a:rPr lang="en-GB" dirty="0"/>
              <a:t>Body Level Five</a:t>
            </a:r>
          </a:p>
        </p:txBody>
      </p:sp>
    </p:spTree>
    <p:extLst>
      <p:ext uri="{BB962C8B-B14F-4D97-AF65-F5344CB8AC3E}">
        <p14:creationId xmlns:p14="http://schemas.microsoft.com/office/powerpoint/2010/main" val="280684990"/>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70" r:id="rId7"/>
  </p:sldLayoutIdLst>
  <p:hf hdr="0" ftr="0" dt="0"/>
  <p:txStyles>
    <p:titleStyle>
      <a:lvl1pPr marL="0" marR="0" indent="0" algn="l" defTabSz="825512" rtl="0" eaLnBrk="1" latinLnBrk="0" hangingPunct="1">
        <a:lnSpc>
          <a:spcPct val="100000"/>
        </a:lnSpc>
        <a:spcBef>
          <a:spcPts val="0"/>
        </a:spcBef>
        <a:spcAft>
          <a:spcPts val="0"/>
        </a:spcAft>
        <a:buClrTx/>
        <a:buSzTx/>
        <a:buFontTx/>
        <a:buNone/>
        <a:tabLst/>
        <a:defRPr sz="6000" b="1" i="0" u="none" strike="noStrike" cap="none" spc="0" baseline="0">
          <a:solidFill>
            <a:schemeClr val="accent2"/>
          </a:solidFill>
          <a:uFillTx/>
          <a:latin typeface="+mj-lt"/>
          <a:ea typeface="+mn-ea"/>
          <a:cs typeface="+mn-cs"/>
          <a:sym typeface="Verdana"/>
        </a:defRPr>
      </a:lvl1pPr>
      <a:lvl2pPr marL="0" marR="0" indent="0" algn="l" defTabSz="825512"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2pPr>
      <a:lvl3pPr marL="0" marR="0" indent="0" algn="l" defTabSz="825512"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3pPr>
      <a:lvl4pPr marL="0" marR="0" indent="0" algn="l" defTabSz="825512"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4pPr>
      <a:lvl5pPr marL="0" marR="0" indent="0" algn="l" defTabSz="825512"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5pPr>
      <a:lvl6pPr marL="0" marR="0" indent="0" algn="l" defTabSz="825512"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6pPr>
      <a:lvl7pPr marL="0" marR="0" indent="0" algn="l" defTabSz="825512"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7pPr>
      <a:lvl8pPr marL="0" marR="0" indent="0" algn="l" defTabSz="825512"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8pPr>
      <a:lvl9pPr marL="0" marR="0" indent="0" algn="l" defTabSz="825512"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9pPr>
    </p:titleStyle>
    <p:bodyStyle>
      <a:lvl1pPr marL="1016013" marR="0" indent="-508006" algn="l" defTabSz="825512" rtl="0" eaLnBrk="1" latinLnBrk="0" hangingPunct="1">
        <a:lnSpc>
          <a:spcPct val="100000"/>
        </a:lnSpc>
        <a:spcBef>
          <a:spcPts val="4000"/>
        </a:spcBef>
        <a:spcAft>
          <a:spcPts val="0"/>
        </a:spcAft>
        <a:buClr>
          <a:schemeClr val="accent1"/>
        </a:buClr>
        <a:buSzPct val="100000"/>
        <a:buFontTx/>
        <a:buChar char="•"/>
        <a:tabLst/>
        <a:defRPr sz="6000" b="0" i="0" u="none" strike="noStrike" cap="none" spc="0" baseline="0">
          <a:solidFill>
            <a:schemeClr val="accent2"/>
          </a:solidFill>
          <a:uFillTx/>
          <a:latin typeface="+mn-lt"/>
          <a:ea typeface="+mn-ea"/>
          <a:cs typeface="+mn-cs"/>
          <a:sym typeface="Verdana"/>
        </a:defRPr>
      </a:lvl1pPr>
      <a:lvl2pPr marL="1576572" marR="0" indent="-560559" algn="l" defTabSz="825512" rtl="0" eaLnBrk="1" latinLnBrk="0" hangingPunct="1">
        <a:lnSpc>
          <a:spcPct val="100000"/>
        </a:lnSpc>
        <a:spcBef>
          <a:spcPts val="3600"/>
        </a:spcBef>
        <a:spcAft>
          <a:spcPts val="0"/>
        </a:spcAft>
        <a:buClr>
          <a:schemeClr val="accent1"/>
        </a:buClr>
        <a:buSzPct val="100000"/>
        <a:buFontTx/>
        <a:buChar char="•"/>
        <a:tabLst/>
        <a:defRPr sz="5800" b="0" i="0" u="none" strike="noStrike" cap="none" spc="0" baseline="0">
          <a:solidFill>
            <a:schemeClr val="accent2"/>
          </a:solidFill>
          <a:uFillTx/>
          <a:latin typeface="+mn-lt"/>
          <a:ea typeface="+mn-ea"/>
          <a:cs typeface="+mn-cs"/>
          <a:sym typeface="Verdana"/>
        </a:defRPr>
      </a:lvl2pPr>
      <a:lvl3pPr marL="2149256" marR="0" indent="-625237" algn="l" defTabSz="825512" rtl="0" eaLnBrk="1" latinLnBrk="0" hangingPunct="1">
        <a:lnSpc>
          <a:spcPct val="100000"/>
        </a:lnSpc>
        <a:spcBef>
          <a:spcPts val="3200"/>
        </a:spcBef>
        <a:spcAft>
          <a:spcPts val="0"/>
        </a:spcAft>
        <a:buClr>
          <a:schemeClr val="accent1"/>
        </a:buClr>
        <a:buSzPct val="100000"/>
        <a:buFontTx/>
        <a:buChar char="•"/>
        <a:tabLst/>
        <a:defRPr sz="5200" b="0" i="0" u="none" strike="noStrike" cap="none" spc="0" baseline="0">
          <a:solidFill>
            <a:schemeClr val="accent2"/>
          </a:solidFill>
          <a:uFillTx/>
          <a:latin typeface="+mn-lt"/>
          <a:ea typeface="+mn-ea"/>
          <a:cs typeface="+mn-cs"/>
          <a:sym typeface="Verdana"/>
        </a:defRPr>
      </a:lvl3pPr>
      <a:lvl4pPr marL="2709367" marR="0" indent="-677342" algn="l" defTabSz="825512" rtl="0" eaLnBrk="1" latinLnBrk="0" hangingPunct="1">
        <a:lnSpc>
          <a:spcPct val="100000"/>
        </a:lnSpc>
        <a:spcBef>
          <a:spcPts val="2800"/>
        </a:spcBef>
        <a:spcAft>
          <a:spcPts val="0"/>
        </a:spcAft>
        <a:buClr>
          <a:schemeClr val="accent1"/>
        </a:buClr>
        <a:buSzPct val="100000"/>
        <a:buFontTx/>
        <a:buChar char="•"/>
        <a:tabLst/>
        <a:defRPr sz="4400" b="0" i="0" u="none" strike="noStrike" cap="none" spc="0" baseline="0">
          <a:solidFill>
            <a:schemeClr val="accent2"/>
          </a:solidFill>
          <a:uFillTx/>
          <a:latin typeface="+mn-lt"/>
          <a:ea typeface="+mn-ea"/>
          <a:cs typeface="+mn-cs"/>
          <a:sym typeface="Verdana"/>
        </a:defRPr>
      </a:lvl4pPr>
      <a:lvl5pPr marL="3352842" marR="0" indent="-812810" algn="l" defTabSz="825512" rtl="0" eaLnBrk="1" latinLnBrk="0" hangingPunct="1">
        <a:lnSpc>
          <a:spcPct val="100000"/>
        </a:lnSpc>
        <a:spcBef>
          <a:spcPts val="2400"/>
        </a:spcBef>
        <a:spcAft>
          <a:spcPts val="0"/>
        </a:spcAft>
        <a:buClr>
          <a:schemeClr val="accent1"/>
        </a:buClr>
        <a:buSzPct val="100000"/>
        <a:buFontTx/>
        <a:buChar char="•"/>
        <a:tabLst/>
        <a:defRPr sz="3200" b="0" i="0" u="none" strike="noStrike" cap="none" spc="0" baseline="0">
          <a:solidFill>
            <a:schemeClr val="accent2"/>
          </a:solidFill>
          <a:uFillTx/>
          <a:latin typeface="+mn-lt"/>
          <a:ea typeface="+mn-ea"/>
          <a:cs typeface="+mn-cs"/>
          <a:sym typeface="Verdana"/>
        </a:defRPr>
      </a:lvl5pPr>
      <a:lvl6pPr marL="4419655" marR="0" indent="-736609" algn="l" defTabSz="825512" rtl="0" eaLnBrk="1" latinLnBrk="0" hangingPunct="1">
        <a:lnSpc>
          <a:spcPct val="100000"/>
        </a:lnSpc>
        <a:spcBef>
          <a:spcPts val="4000"/>
        </a:spcBef>
        <a:spcAft>
          <a:spcPts val="0"/>
        </a:spcAft>
        <a:buClrTx/>
        <a:buSzPct val="82000"/>
        <a:buFontTx/>
        <a:buChar char="•"/>
        <a:tabLst/>
        <a:defRPr sz="6400" b="0" i="0" u="none" strike="noStrike" cap="none" spc="0" baseline="0">
          <a:solidFill>
            <a:srgbClr val="070168"/>
          </a:solidFill>
          <a:uFillTx/>
          <a:latin typeface="+mn-lt"/>
          <a:ea typeface="+mn-ea"/>
          <a:cs typeface="+mn-cs"/>
          <a:sym typeface="Verdana"/>
        </a:defRPr>
      </a:lvl6pPr>
      <a:lvl7pPr marL="5156264" marR="0" indent="-736609" algn="l" defTabSz="825512" rtl="0" eaLnBrk="1" latinLnBrk="0" hangingPunct="1">
        <a:lnSpc>
          <a:spcPct val="100000"/>
        </a:lnSpc>
        <a:spcBef>
          <a:spcPts val="4000"/>
        </a:spcBef>
        <a:spcAft>
          <a:spcPts val="0"/>
        </a:spcAft>
        <a:buClrTx/>
        <a:buSzPct val="82000"/>
        <a:buFontTx/>
        <a:buChar char="•"/>
        <a:tabLst/>
        <a:defRPr sz="6400" b="0" i="0" u="none" strike="noStrike" cap="none" spc="0" baseline="0">
          <a:solidFill>
            <a:srgbClr val="070168"/>
          </a:solidFill>
          <a:uFillTx/>
          <a:latin typeface="+mn-lt"/>
          <a:ea typeface="+mn-ea"/>
          <a:cs typeface="+mn-cs"/>
          <a:sym typeface="Verdana"/>
        </a:defRPr>
      </a:lvl7pPr>
      <a:lvl8pPr marL="5892874" marR="0" indent="-736609" algn="l" defTabSz="825512" rtl="0" eaLnBrk="1" latinLnBrk="0" hangingPunct="1">
        <a:lnSpc>
          <a:spcPct val="100000"/>
        </a:lnSpc>
        <a:spcBef>
          <a:spcPts val="4000"/>
        </a:spcBef>
        <a:spcAft>
          <a:spcPts val="0"/>
        </a:spcAft>
        <a:buClrTx/>
        <a:buSzPct val="82000"/>
        <a:buFontTx/>
        <a:buChar char="•"/>
        <a:tabLst/>
        <a:defRPr sz="6400" b="0" i="0" u="none" strike="noStrike" cap="none" spc="0" baseline="0">
          <a:solidFill>
            <a:srgbClr val="070168"/>
          </a:solidFill>
          <a:uFillTx/>
          <a:latin typeface="+mn-lt"/>
          <a:ea typeface="+mn-ea"/>
          <a:cs typeface="+mn-cs"/>
          <a:sym typeface="Verdana"/>
        </a:defRPr>
      </a:lvl8pPr>
      <a:lvl9pPr marL="6629483" marR="0" indent="-736609" algn="l" defTabSz="825512" rtl="0" eaLnBrk="1" latinLnBrk="0" hangingPunct="1">
        <a:lnSpc>
          <a:spcPct val="100000"/>
        </a:lnSpc>
        <a:spcBef>
          <a:spcPts val="4000"/>
        </a:spcBef>
        <a:spcAft>
          <a:spcPts val="0"/>
        </a:spcAft>
        <a:buClrTx/>
        <a:buSzPct val="82000"/>
        <a:buFontTx/>
        <a:buChar char="•"/>
        <a:tabLst/>
        <a:defRPr sz="6400" b="0" i="0" u="none" strike="noStrike" cap="none" spc="0" baseline="0">
          <a:solidFill>
            <a:srgbClr val="070168"/>
          </a:solidFill>
          <a:uFillTx/>
          <a:latin typeface="+mn-lt"/>
          <a:ea typeface="+mn-ea"/>
          <a:cs typeface="+mn-cs"/>
          <a:sym typeface="Verdana"/>
        </a:defRPr>
      </a:lvl9pPr>
    </p:bodyStyle>
    <p:otherStyle>
      <a:lvl1pPr marL="0" marR="0" indent="0" algn="l" defTabSz="825512"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1pPr>
      <a:lvl2pPr marL="0" marR="0" indent="228603" algn="l" defTabSz="825512"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2pPr>
      <a:lvl3pPr marL="0" marR="0" indent="457206" algn="l" defTabSz="825512"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3pPr>
      <a:lvl4pPr marL="0" marR="0" indent="685809" algn="l" defTabSz="825512"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4pPr>
      <a:lvl5pPr marL="0" marR="0" indent="914411" algn="l" defTabSz="825512"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5pPr>
      <a:lvl6pPr marL="0" marR="0" indent="1143014" algn="l" defTabSz="825512"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6pPr>
      <a:lvl7pPr marL="0" marR="0" indent="1371617" algn="l" defTabSz="825512"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7pPr>
      <a:lvl8pPr marL="0" marR="0" indent="1600220" algn="l" defTabSz="825512"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8pPr>
      <a:lvl9pPr marL="0" marR="0" indent="1828823" algn="l" defTabSz="825512"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97704B-2808-742D-326C-669710EC0211}"/>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RS"/>
          </a:p>
        </p:txBody>
      </p:sp>
      <p:sp>
        <p:nvSpPr>
          <p:cNvPr id="3" name="Text Placeholder 2">
            <a:extLst>
              <a:ext uri="{FF2B5EF4-FFF2-40B4-BE49-F238E27FC236}">
                <a16:creationId xmlns:a16="http://schemas.microsoft.com/office/drawing/2014/main" id="{ABE55E6F-E063-3CDC-D334-490AACC72E1B}"/>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S"/>
          </a:p>
        </p:txBody>
      </p:sp>
      <p:sp>
        <p:nvSpPr>
          <p:cNvPr id="4" name="Date Placeholder 3">
            <a:extLst>
              <a:ext uri="{FF2B5EF4-FFF2-40B4-BE49-F238E27FC236}">
                <a16:creationId xmlns:a16="http://schemas.microsoft.com/office/drawing/2014/main" id="{4A8EE6DD-D94F-7C96-D23D-17B8CD34ACA9}"/>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82000"/>
                  </a:schemeClr>
                </a:solidFill>
              </a:defRPr>
            </a:lvl1pPr>
          </a:lstStyle>
          <a:p>
            <a:fld id="{4DCD1BEC-B7C4-A143-A73F-EB30D69DF2B4}" type="datetimeFigureOut">
              <a:rPr lang="en-RS" smtClean="0"/>
              <a:t>9/9/24</a:t>
            </a:fld>
            <a:endParaRPr lang="en-RS"/>
          </a:p>
        </p:txBody>
      </p:sp>
      <p:sp>
        <p:nvSpPr>
          <p:cNvPr id="5" name="Footer Placeholder 4">
            <a:extLst>
              <a:ext uri="{FF2B5EF4-FFF2-40B4-BE49-F238E27FC236}">
                <a16:creationId xmlns:a16="http://schemas.microsoft.com/office/drawing/2014/main" id="{ECB8CA85-6CC1-ADA3-14D5-ECC2DD705AC8}"/>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82000"/>
                  </a:schemeClr>
                </a:solidFill>
              </a:defRPr>
            </a:lvl1pPr>
          </a:lstStyle>
          <a:p>
            <a:endParaRPr lang="en-RS"/>
          </a:p>
        </p:txBody>
      </p:sp>
      <p:sp>
        <p:nvSpPr>
          <p:cNvPr id="6" name="Slide Number Placeholder 5">
            <a:extLst>
              <a:ext uri="{FF2B5EF4-FFF2-40B4-BE49-F238E27FC236}">
                <a16:creationId xmlns:a16="http://schemas.microsoft.com/office/drawing/2014/main" id="{642EEE40-AF9E-8EEC-AC52-2CFC91323EB4}"/>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82000"/>
                  </a:schemeClr>
                </a:solidFill>
              </a:defRPr>
            </a:lvl1pPr>
          </a:lstStyle>
          <a:p>
            <a:fld id="{164B3D4B-A336-9848-ADE9-89966C6BA7D2}" type="slidenum">
              <a:rPr lang="en-RS" smtClean="0"/>
              <a:t>‹#›</a:t>
            </a:fld>
            <a:endParaRPr lang="en-RS"/>
          </a:p>
        </p:txBody>
      </p:sp>
    </p:spTree>
    <p:extLst>
      <p:ext uri="{BB962C8B-B14F-4D97-AF65-F5344CB8AC3E}">
        <p14:creationId xmlns:p14="http://schemas.microsoft.com/office/powerpoint/2010/main" val="8244534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R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advancingastrophysicsii@skao.int"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mailto:advancingastrophysicsii@skao.in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hyperlink" Target="https://sdc3.skao.int/hpc-partner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Text Front"/>
          <p:cNvSpPr txBox="1">
            <a:spLocks noGrp="1"/>
          </p:cNvSpPr>
          <p:nvPr>
            <p:ph type="body" idx="21"/>
          </p:nvPr>
        </p:nvSpPr>
        <p:spPr>
          <a:prstGeom prst="rect">
            <a:avLst/>
          </a:prstGeom>
        </p:spPr>
        <p:txBody>
          <a:bodyPr/>
          <a:lstStyle/>
          <a:p>
            <a:endParaRPr/>
          </a:p>
        </p:txBody>
      </p:sp>
      <p:sp>
        <p:nvSpPr>
          <p:cNvPr id="122" name="Subtitle Text Front"/>
          <p:cNvSpPr txBox="1">
            <a:spLocks noGrp="1"/>
          </p:cNvSpPr>
          <p:nvPr>
            <p:ph type="body" idx="22"/>
          </p:nvPr>
        </p:nvSpPr>
        <p:spPr>
          <a:prstGeom prst="rect">
            <a:avLst/>
          </a:prstGeom>
        </p:spPr>
        <p:txBody>
          <a:bodyPr/>
          <a:lstStyle/>
          <a:p>
            <a:endParaRPr/>
          </a:p>
        </p:txBody>
      </p:sp>
      <p:pic>
        <p:nvPicPr>
          <p:cNvPr id="123" name="Image" descr="Image"/>
          <p:cNvPicPr>
            <a:picLocks noGrp="1" noChangeAspect="1"/>
          </p:cNvPicPr>
          <p:nvPr>
            <p:ph type="pic" idx="23"/>
          </p:nvPr>
        </p:nvPicPr>
        <p:blipFill>
          <a:blip r:embed="rId3"/>
          <a:srcRect l="9917" r="16714"/>
          <a:stretch>
            <a:fillRect/>
          </a:stretch>
        </p:blipFill>
        <p:spPr>
          <a:xfrm>
            <a:off x="-75439" y="2580457"/>
            <a:ext cx="24534960" cy="11146966"/>
          </a:xfrm>
          <a:prstGeom prst="rect">
            <a:avLst/>
          </a:prstGeom>
        </p:spPr>
      </p:pic>
      <p:sp>
        <p:nvSpPr>
          <p:cNvPr id="124" name="Presentation title"/>
          <p:cNvSpPr txBox="1">
            <a:spLocks noGrp="1"/>
          </p:cNvSpPr>
          <p:nvPr>
            <p:ph type="body" idx="24"/>
          </p:nvPr>
        </p:nvSpPr>
        <p:spPr>
          <a:prstGeom prst="rect">
            <a:avLst/>
          </a:prstGeom>
        </p:spPr>
        <p:txBody>
          <a:bodyPr>
            <a:normAutofit lnSpcReduction="10000"/>
          </a:bodyPr>
          <a:lstStyle/>
          <a:p>
            <a:r>
              <a:rPr lang="en-GB" dirty="0"/>
              <a:t>Science with the SKA Observatory</a:t>
            </a:r>
            <a:endParaRPr dirty="0"/>
          </a:p>
        </p:txBody>
      </p:sp>
      <p:sp>
        <p:nvSpPr>
          <p:cNvPr id="125" name="Author / Job title"/>
          <p:cNvSpPr txBox="1">
            <a:spLocks noGrp="1"/>
          </p:cNvSpPr>
          <p:nvPr>
            <p:ph type="body" idx="25"/>
          </p:nvPr>
        </p:nvSpPr>
        <p:spPr>
          <a:prstGeom prst="rect">
            <a:avLst/>
          </a:prstGeom>
        </p:spPr>
        <p:txBody>
          <a:bodyPr/>
          <a:lstStyle/>
          <a:p>
            <a:r>
              <a:rPr lang="en-GB" dirty="0"/>
              <a:t>Dr Anna Bonaldi, Senior Scientist</a:t>
            </a:r>
            <a:endParaRPr dirty="0"/>
          </a:p>
        </p:txBody>
      </p:sp>
      <p:sp>
        <p:nvSpPr>
          <p:cNvPr id="126" name="Date / Event"/>
          <p:cNvSpPr txBox="1">
            <a:spLocks noGrp="1"/>
          </p:cNvSpPr>
          <p:nvPr>
            <p:ph type="body" idx="26"/>
          </p:nvPr>
        </p:nvSpPr>
        <p:spPr>
          <a:prstGeom prst="rect">
            <a:avLst/>
          </a:prstGeom>
        </p:spPr>
        <p:txBody>
          <a:bodyPr/>
          <a:lstStyle/>
          <a:p>
            <a:r>
              <a:rPr lang="en-GB" dirty="0"/>
              <a:t>Sweden SKA Science days, 10/9/24</a:t>
            </a:r>
            <a:endParaRPr dirty="0"/>
          </a:p>
        </p:txBody>
      </p:sp>
      <p:sp>
        <p:nvSpPr>
          <p:cNvPr id="127" name="Subtitle"/>
          <p:cNvSpPr txBox="1">
            <a:spLocks noGrp="1"/>
          </p:cNvSpPr>
          <p:nvPr>
            <p:ph type="body" idx="27"/>
          </p:nvPr>
        </p:nvSpPr>
        <p:spPr>
          <a:prstGeom prst="rect">
            <a:avLst/>
          </a:prstGeom>
        </p:spPr>
        <p:txBody>
          <a:bodyPr/>
          <a:lstStyle/>
          <a:p>
            <a:endParaRPr dirty="0"/>
          </a:p>
        </p:txBody>
      </p:sp>
    </p:spTree>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B32540-8BC0-834D-9E24-8CED8479980B}"/>
              </a:ext>
            </a:extLst>
          </p:cNvPr>
          <p:cNvSpPr>
            <a:spLocks noGrp="1"/>
          </p:cNvSpPr>
          <p:nvPr>
            <p:ph type="body" sz="quarter" idx="23"/>
          </p:nvPr>
        </p:nvSpPr>
        <p:spPr/>
        <p:txBody>
          <a:bodyPr/>
          <a:lstStyle/>
          <a:p>
            <a:r>
              <a:rPr lang="en-US" dirty="0"/>
              <a:t>Solar and </a:t>
            </a:r>
            <a:r>
              <a:rPr lang="en-US" dirty="0" err="1"/>
              <a:t>Heliospheric</a:t>
            </a:r>
            <a:r>
              <a:rPr lang="en-US" dirty="0"/>
              <a:t> and Ionospheric  Physics</a:t>
            </a:r>
          </a:p>
          <a:p>
            <a:endParaRPr lang="en-US" dirty="0"/>
          </a:p>
        </p:txBody>
      </p:sp>
      <p:pic>
        <p:nvPicPr>
          <p:cNvPr id="6" name="Picture 5">
            <a:extLst>
              <a:ext uri="{FF2B5EF4-FFF2-40B4-BE49-F238E27FC236}">
                <a16:creationId xmlns:a16="http://schemas.microsoft.com/office/drawing/2014/main" id="{7B167EC3-EE98-D840-8A8E-C241DB18940C}"/>
              </a:ext>
            </a:extLst>
          </p:cNvPr>
          <p:cNvPicPr>
            <a:picLocks noChangeAspect="1"/>
          </p:cNvPicPr>
          <p:nvPr/>
        </p:nvPicPr>
        <p:blipFill>
          <a:blip r:embed="rId2"/>
          <a:stretch>
            <a:fillRect/>
          </a:stretch>
        </p:blipFill>
        <p:spPr>
          <a:xfrm>
            <a:off x="15655802" y="762000"/>
            <a:ext cx="7966198" cy="11157338"/>
          </a:xfrm>
          <a:prstGeom prst="rect">
            <a:avLst/>
          </a:prstGeom>
        </p:spPr>
      </p:pic>
      <p:sp>
        <p:nvSpPr>
          <p:cNvPr id="2" name="Rectangle 1">
            <a:extLst>
              <a:ext uri="{FF2B5EF4-FFF2-40B4-BE49-F238E27FC236}">
                <a16:creationId xmlns:a16="http://schemas.microsoft.com/office/drawing/2014/main" id="{384FB139-4BAE-0346-A2DA-D9BE7111CDF0}"/>
              </a:ext>
            </a:extLst>
          </p:cNvPr>
          <p:cNvSpPr/>
          <p:nvPr/>
        </p:nvSpPr>
        <p:spPr>
          <a:xfrm>
            <a:off x="16063784" y="10562488"/>
            <a:ext cx="5028401" cy="954107"/>
          </a:xfrm>
          <a:prstGeom prst="rect">
            <a:avLst/>
          </a:prstGeom>
        </p:spPr>
        <p:txBody>
          <a:bodyPr wrap="square">
            <a:spAutoFit/>
          </a:bodyPr>
          <a:lstStyle/>
          <a:p>
            <a:r>
              <a:rPr lang="en-GB" sz="2800" dirty="0">
                <a:solidFill>
                  <a:srgbClr val="FFFFFF"/>
                </a:solidFill>
                <a:latin typeface="Helvetica" pitchFamily="2" charset="0"/>
              </a:rPr>
              <a:t>Image credit: SOHO, ESA &amp; NASA</a:t>
            </a:r>
          </a:p>
        </p:txBody>
      </p:sp>
      <p:grpSp>
        <p:nvGrpSpPr>
          <p:cNvPr id="7" name="Group 6">
            <a:extLst>
              <a:ext uri="{FF2B5EF4-FFF2-40B4-BE49-F238E27FC236}">
                <a16:creationId xmlns:a16="http://schemas.microsoft.com/office/drawing/2014/main" id="{9D49D4E3-BA33-1B41-BA6F-ACEDA1C63762}"/>
              </a:ext>
            </a:extLst>
          </p:cNvPr>
          <p:cNvGrpSpPr/>
          <p:nvPr/>
        </p:nvGrpSpPr>
        <p:grpSpPr>
          <a:xfrm>
            <a:off x="376399" y="6153665"/>
            <a:ext cx="8667749" cy="6248400"/>
            <a:chOff x="2075808" y="3656687"/>
            <a:chExt cx="5934670" cy="5716263"/>
          </a:xfrm>
        </p:grpSpPr>
        <p:pic>
          <p:nvPicPr>
            <p:cNvPr id="8" name="Picture 7">
              <a:extLst>
                <a:ext uri="{FF2B5EF4-FFF2-40B4-BE49-F238E27FC236}">
                  <a16:creationId xmlns:a16="http://schemas.microsoft.com/office/drawing/2014/main" id="{A80B4475-3023-B64E-9AB9-3EE853AFF217}"/>
                </a:ext>
              </a:extLst>
            </p:cNvPr>
            <p:cNvPicPr>
              <a:picLocks noChangeAspect="1"/>
            </p:cNvPicPr>
            <p:nvPr/>
          </p:nvPicPr>
          <p:blipFill>
            <a:blip r:embed="rId3"/>
            <a:stretch>
              <a:fillRect/>
            </a:stretch>
          </p:blipFill>
          <p:spPr>
            <a:xfrm>
              <a:off x="2075808" y="3656687"/>
              <a:ext cx="5934670" cy="5716263"/>
            </a:xfrm>
            <a:prstGeom prst="rect">
              <a:avLst/>
            </a:prstGeom>
          </p:spPr>
        </p:pic>
        <p:sp>
          <p:nvSpPr>
            <p:cNvPr id="9" name="Rectangle 8">
              <a:extLst>
                <a:ext uri="{FF2B5EF4-FFF2-40B4-BE49-F238E27FC236}">
                  <a16:creationId xmlns:a16="http://schemas.microsoft.com/office/drawing/2014/main" id="{79943100-4755-6B41-9EF4-782839C14214}"/>
                </a:ext>
              </a:extLst>
            </p:cNvPr>
            <p:cNvSpPr/>
            <p:nvPr/>
          </p:nvSpPr>
          <p:spPr>
            <a:xfrm>
              <a:off x="3301353" y="4026624"/>
              <a:ext cx="3307978" cy="421446"/>
            </a:xfrm>
            <a:prstGeom prst="rect">
              <a:avLst/>
            </a:prstGeom>
          </p:spPr>
          <p:txBody>
            <a:bodyPr wrap="none">
              <a:spAutoFit/>
            </a:bodyPr>
            <a:lstStyle/>
            <a:p>
              <a:r>
                <a:rPr lang="fr" sz="844" dirty="0">
                  <a:solidFill>
                    <a:srgbClr val="197798"/>
                  </a:solidFill>
                  <a:latin typeface="Helvetica" pitchFamily="2" charset="0"/>
                </a:rPr>
                <a:t>Image </a:t>
              </a:r>
              <a:r>
                <a:rPr lang="fr" sz="844" dirty="0" err="1">
                  <a:solidFill>
                    <a:srgbClr val="197798"/>
                  </a:solidFill>
                  <a:latin typeface="Helvetica" pitchFamily="2" charset="0"/>
                </a:rPr>
                <a:t>credit</a:t>
              </a:r>
              <a:r>
                <a:rPr lang="fr" sz="844" dirty="0">
                  <a:solidFill>
                    <a:srgbClr val="197798"/>
                  </a:solidFill>
                  <a:latin typeface="Helvetica" pitchFamily="2" charset="0"/>
                </a:rPr>
                <a:t>: </a:t>
              </a:r>
              <a:r>
                <a:rPr lang="fr" sz="844" dirty="0" err="1">
                  <a:solidFill>
                    <a:srgbClr val="197798"/>
                  </a:solidFill>
                  <a:latin typeface="Helvetica" pitchFamily="2" charset="0"/>
                </a:rPr>
                <a:t>Mondal</a:t>
              </a:r>
              <a:r>
                <a:rPr lang="fr" sz="844" dirty="0">
                  <a:solidFill>
                    <a:srgbClr val="197798"/>
                  </a:solidFill>
                  <a:latin typeface="Helvetica" pitchFamily="2" charset="0"/>
                </a:rPr>
                <a:t> et al. 2019</a:t>
              </a:r>
            </a:p>
          </p:txBody>
        </p:sp>
      </p:grpSp>
      <p:sp>
        <p:nvSpPr>
          <p:cNvPr id="3" name="Rectangle 2">
            <a:extLst>
              <a:ext uri="{FF2B5EF4-FFF2-40B4-BE49-F238E27FC236}">
                <a16:creationId xmlns:a16="http://schemas.microsoft.com/office/drawing/2014/main" id="{996ECFB0-62D4-AB46-AC1C-17F1E39CD8F9}"/>
              </a:ext>
            </a:extLst>
          </p:cNvPr>
          <p:cNvSpPr/>
          <p:nvPr/>
        </p:nvSpPr>
        <p:spPr>
          <a:xfrm>
            <a:off x="1345652" y="4148556"/>
            <a:ext cx="8319906" cy="646331"/>
          </a:xfrm>
          <a:prstGeom prst="rect">
            <a:avLst/>
          </a:prstGeom>
        </p:spPr>
        <p:txBody>
          <a:bodyPr wrap="none">
            <a:spAutoFit/>
          </a:bodyPr>
          <a:lstStyle/>
          <a:p>
            <a:r>
              <a:rPr lang="en-US" sz="3600" dirty="0"/>
              <a:t>…and finally home, to our own Sun</a:t>
            </a:r>
          </a:p>
        </p:txBody>
      </p:sp>
    </p:spTree>
    <p:extLst>
      <p:ext uri="{BB962C8B-B14F-4D97-AF65-F5344CB8AC3E}">
        <p14:creationId xmlns:p14="http://schemas.microsoft.com/office/powerpoint/2010/main" val="382514521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08324FA-FF73-BC4C-BCFB-04C729579B45}"/>
              </a:ext>
            </a:extLst>
          </p:cNvPr>
          <p:cNvSpPr>
            <a:spLocks noGrp="1"/>
          </p:cNvSpPr>
          <p:nvPr>
            <p:ph type="body" sz="quarter" idx="23"/>
          </p:nvPr>
        </p:nvSpPr>
        <p:spPr/>
        <p:txBody>
          <a:bodyPr/>
          <a:lstStyle/>
          <a:p>
            <a:r>
              <a:rPr lang="en-US" dirty="0"/>
              <a:t>VLBI</a:t>
            </a:r>
          </a:p>
        </p:txBody>
      </p:sp>
      <p:pic>
        <p:nvPicPr>
          <p:cNvPr id="8" name="Picture 7">
            <a:extLst>
              <a:ext uri="{FF2B5EF4-FFF2-40B4-BE49-F238E27FC236}">
                <a16:creationId xmlns:a16="http://schemas.microsoft.com/office/drawing/2014/main" id="{F13C55C4-AB05-AF42-AB4F-EE73677A2AD6}"/>
              </a:ext>
            </a:extLst>
          </p:cNvPr>
          <p:cNvPicPr>
            <a:picLocks noChangeAspect="1"/>
          </p:cNvPicPr>
          <p:nvPr/>
        </p:nvPicPr>
        <p:blipFill>
          <a:blip r:embed="rId2"/>
          <a:stretch>
            <a:fillRect/>
          </a:stretch>
        </p:blipFill>
        <p:spPr>
          <a:xfrm>
            <a:off x="9218141" y="2563064"/>
            <a:ext cx="14457405" cy="9817088"/>
          </a:xfrm>
          <a:prstGeom prst="rect">
            <a:avLst/>
          </a:prstGeom>
        </p:spPr>
      </p:pic>
      <p:sp>
        <p:nvSpPr>
          <p:cNvPr id="9" name="Rectangle 8">
            <a:extLst>
              <a:ext uri="{FF2B5EF4-FFF2-40B4-BE49-F238E27FC236}">
                <a16:creationId xmlns:a16="http://schemas.microsoft.com/office/drawing/2014/main" id="{D5CC221B-B5B0-2A44-A505-6993CDE1FC54}"/>
              </a:ext>
            </a:extLst>
          </p:cNvPr>
          <p:cNvSpPr/>
          <p:nvPr/>
        </p:nvSpPr>
        <p:spPr>
          <a:xfrm>
            <a:off x="708454" y="2563064"/>
            <a:ext cx="8188411" cy="1200329"/>
          </a:xfrm>
          <a:prstGeom prst="rect">
            <a:avLst/>
          </a:prstGeom>
        </p:spPr>
        <p:txBody>
          <a:bodyPr wrap="square">
            <a:spAutoFit/>
          </a:bodyPr>
          <a:lstStyle/>
          <a:p>
            <a:r>
              <a:rPr lang="en-US" sz="3600" dirty="0"/>
              <a:t>The sharpest and deepest view of the Universe</a:t>
            </a:r>
          </a:p>
        </p:txBody>
      </p:sp>
    </p:spTree>
    <p:extLst>
      <p:ext uri="{BB962C8B-B14F-4D97-AF65-F5344CB8AC3E}">
        <p14:creationId xmlns:p14="http://schemas.microsoft.com/office/powerpoint/2010/main" val="213331323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52B641-087B-362F-8756-23E1A2B291EC}"/>
              </a:ext>
            </a:extLst>
          </p:cNvPr>
          <p:cNvPicPr>
            <a:picLocks noChangeAspect="1"/>
          </p:cNvPicPr>
          <p:nvPr/>
        </p:nvPicPr>
        <p:blipFill>
          <a:blip r:embed="rId2"/>
          <a:stretch>
            <a:fillRect/>
          </a:stretch>
        </p:blipFill>
        <p:spPr>
          <a:xfrm>
            <a:off x="9439559" y="1815900"/>
            <a:ext cx="14944441" cy="8434503"/>
          </a:xfrm>
          <a:prstGeom prst="rect">
            <a:avLst/>
          </a:prstGeom>
        </p:spPr>
      </p:pic>
      <p:sp>
        <p:nvSpPr>
          <p:cNvPr id="10" name="Text Placeholder 3">
            <a:extLst>
              <a:ext uri="{FF2B5EF4-FFF2-40B4-BE49-F238E27FC236}">
                <a16:creationId xmlns:a16="http://schemas.microsoft.com/office/drawing/2014/main" id="{65F1A09C-EB9E-3171-99BF-41F181F4ABBA}"/>
              </a:ext>
            </a:extLst>
          </p:cNvPr>
          <p:cNvSpPr>
            <a:spLocks noGrp="1"/>
          </p:cNvSpPr>
          <p:nvPr>
            <p:ph type="body" sz="quarter" idx="23"/>
          </p:nvPr>
        </p:nvSpPr>
        <p:spPr>
          <a:xfrm>
            <a:off x="520132" y="336698"/>
            <a:ext cx="18572159" cy="2581778"/>
          </a:xfrm>
        </p:spPr>
        <p:txBody>
          <a:bodyPr/>
          <a:lstStyle/>
          <a:p>
            <a:r>
              <a:rPr lang="en-US" dirty="0"/>
              <a:t>Update to the 2015 science book</a:t>
            </a:r>
          </a:p>
        </p:txBody>
      </p:sp>
      <p:sp>
        <p:nvSpPr>
          <p:cNvPr id="11" name="Rectangle 10">
            <a:extLst>
              <a:ext uri="{FF2B5EF4-FFF2-40B4-BE49-F238E27FC236}">
                <a16:creationId xmlns:a16="http://schemas.microsoft.com/office/drawing/2014/main" id="{0B7A93E3-6F07-68C7-02BB-3F7B3554A42C}"/>
              </a:ext>
            </a:extLst>
          </p:cNvPr>
          <p:cNvSpPr/>
          <p:nvPr/>
        </p:nvSpPr>
        <p:spPr>
          <a:xfrm>
            <a:off x="668988" y="2462104"/>
            <a:ext cx="8378759" cy="5078313"/>
          </a:xfrm>
          <a:prstGeom prst="rect">
            <a:avLst/>
          </a:prstGeom>
        </p:spPr>
        <p:txBody>
          <a:bodyPr wrap="square">
            <a:spAutoFit/>
          </a:bodyPr>
          <a:lstStyle/>
          <a:p>
            <a:pPr marL="571500" indent="-571500">
              <a:buFont typeface="Arial" panose="020B0604020202020204" pitchFamily="34" charset="0"/>
              <a:buChar char="•"/>
            </a:pPr>
            <a:r>
              <a:rPr lang="en-US" sz="3600" dirty="0"/>
              <a:t>Evolution of science cases and priorities</a:t>
            </a:r>
          </a:p>
          <a:p>
            <a:pPr marL="571500" indent="-571500">
              <a:buFont typeface="Arial" panose="020B0604020202020204" pitchFamily="34" charset="0"/>
              <a:buChar char="•"/>
            </a:pPr>
            <a:r>
              <a:rPr lang="en-US" sz="3600" dirty="0"/>
              <a:t>Larger set of SWGs</a:t>
            </a:r>
          </a:p>
          <a:p>
            <a:pPr marL="571500" indent="-571500">
              <a:buFont typeface="Arial" panose="020B0604020202020204" pitchFamily="34" charset="0"/>
              <a:buChar char="•"/>
            </a:pPr>
            <a:r>
              <a:rPr lang="en-US" sz="3600" dirty="0"/>
              <a:t>Mature set of telescope specifications, accessible through tools (e.g. sensitivity calculator) as well as documentation</a:t>
            </a:r>
          </a:p>
          <a:p>
            <a:pPr marL="571500" indent="-571500">
              <a:buFont typeface="Arial" panose="020B0604020202020204" pitchFamily="34" charset="0"/>
              <a:buChar char="•"/>
            </a:pPr>
            <a:endParaRPr lang="en-US" sz="3600" dirty="0"/>
          </a:p>
        </p:txBody>
      </p:sp>
      <p:sp>
        <p:nvSpPr>
          <p:cNvPr id="14" name="Curved Down Arrow 13">
            <a:extLst>
              <a:ext uri="{FF2B5EF4-FFF2-40B4-BE49-F238E27FC236}">
                <a16:creationId xmlns:a16="http://schemas.microsoft.com/office/drawing/2014/main" id="{393639FB-C665-E17E-FF2B-1005903EB99B}"/>
              </a:ext>
            </a:extLst>
          </p:cNvPr>
          <p:cNvSpPr/>
          <p:nvPr/>
        </p:nvSpPr>
        <p:spPr>
          <a:xfrm rot="19588883">
            <a:off x="1906961" y="6893002"/>
            <a:ext cx="9625633" cy="1952587"/>
          </a:xfrm>
          <a:prstGeom prst="curvedDownArrow">
            <a:avLst/>
          </a:prstGeom>
          <a:solidFill>
            <a:srgbClr val="FF2F9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DF0569"/>
              </a:solidFill>
              <a:effectLst/>
              <a:uFillTx/>
              <a:latin typeface="Gill Sans Light"/>
              <a:ea typeface="Gill Sans Light"/>
              <a:cs typeface="Gill Sans Light"/>
              <a:sym typeface="Gill Sans Light"/>
            </a:endParaRPr>
          </a:p>
        </p:txBody>
      </p:sp>
      <p:pic>
        <p:nvPicPr>
          <p:cNvPr id="13" name="Picture 12" descr="P9110058.jpg">
            <a:extLst>
              <a:ext uri="{FF2B5EF4-FFF2-40B4-BE49-F238E27FC236}">
                <a16:creationId xmlns:a16="http://schemas.microsoft.com/office/drawing/2014/main" id="{1F9324DC-2B79-929E-7A4D-BE2F46E35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88" y="8633638"/>
            <a:ext cx="6687302" cy="3762266"/>
          </a:xfrm>
          <a:prstGeom prst="rect">
            <a:avLst/>
          </a:prstGeom>
        </p:spPr>
      </p:pic>
      <p:sp>
        <p:nvSpPr>
          <p:cNvPr id="16" name="TextBox 15">
            <a:extLst>
              <a:ext uri="{FF2B5EF4-FFF2-40B4-BE49-F238E27FC236}">
                <a16:creationId xmlns:a16="http://schemas.microsoft.com/office/drawing/2014/main" id="{E83B7507-4694-F0D4-F1E4-E60792C41EFC}"/>
              </a:ext>
            </a:extLst>
          </p:cNvPr>
          <p:cNvSpPr txBox="1"/>
          <p:nvPr/>
        </p:nvSpPr>
        <p:spPr>
          <a:xfrm>
            <a:off x="7356290" y="11609926"/>
            <a:ext cx="3665937"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400" dirty="0"/>
              <a:t>9 -13 June, 2014 </a:t>
            </a:r>
            <a:br>
              <a:rPr lang="en-GB" sz="2400" dirty="0"/>
            </a:br>
            <a:r>
              <a:rPr lang="en-GB" sz="2400" dirty="0"/>
              <a:t>Giardini Naxos, Italy </a:t>
            </a:r>
            <a:endParaRPr lang="en-US" sz="2400" dirty="0"/>
          </a:p>
        </p:txBody>
      </p:sp>
      <p:sp>
        <p:nvSpPr>
          <p:cNvPr id="17" name="TextBox 16">
            <a:extLst>
              <a:ext uri="{FF2B5EF4-FFF2-40B4-BE49-F238E27FC236}">
                <a16:creationId xmlns:a16="http://schemas.microsoft.com/office/drawing/2014/main" id="{CA9DC95C-596D-E1EA-7294-F109F98A087C}"/>
              </a:ext>
            </a:extLst>
          </p:cNvPr>
          <p:cNvSpPr txBox="1"/>
          <p:nvPr/>
        </p:nvSpPr>
        <p:spPr>
          <a:xfrm>
            <a:off x="668988" y="7869295"/>
            <a:ext cx="545341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535353"/>
                </a:solidFill>
                <a:effectLst/>
                <a:uFillTx/>
                <a:latin typeface="+mn-lt"/>
                <a:ea typeface="+mn-ea"/>
                <a:cs typeface="+mn-cs"/>
                <a:sym typeface="Verdana"/>
              </a:rPr>
              <a:t>2015 science book</a:t>
            </a:r>
          </a:p>
        </p:txBody>
      </p:sp>
      <p:sp>
        <p:nvSpPr>
          <p:cNvPr id="18" name="TextBox 17">
            <a:extLst>
              <a:ext uri="{FF2B5EF4-FFF2-40B4-BE49-F238E27FC236}">
                <a16:creationId xmlns:a16="http://schemas.microsoft.com/office/drawing/2014/main" id="{A998FD31-7DBD-44BC-4D4A-806711F64B38}"/>
              </a:ext>
            </a:extLst>
          </p:cNvPr>
          <p:cNvSpPr txBox="1"/>
          <p:nvPr/>
        </p:nvSpPr>
        <p:spPr>
          <a:xfrm>
            <a:off x="17181129" y="10280022"/>
            <a:ext cx="545341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535353"/>
                </a:solidFill>
                <a:effectLst/>
                <a:uFillTx/>
                <a:latin typeface="+mn-lt"/>
                <a:ea typeface="+mn-ea"/>
                <a:cs typeface="+mn-cs"/>
                <a:sym typeface="Verdana"/>
              </a:rPr>
              <a:t>2025 science book</a:t>
            </a:r>
          </a:p>
        </p:txBody>
      </p:sp>
    </p:spTree>
    <p:extLst>
      <p:ext uri="{BB962C8B-B14F-4D97-AF65-F5344CB8AC3E}">
        <p14:creationId xmlns:p14="http://schemas.microsoft.com/office/powerpoint/2010/main" val="392695348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52B641-087B-362F-8756-23E1A2B291EC}"/>
              </a:ext>
            </a:extLst>
          </p:cNvPr>
          <p:cNvPicPr>
            <a:picLocks noChangeAspect="1"/>
          </p:cNvPicPr>
          <p:nvPr/>
        </p:nvPicPr>
        <p:blipFill>
          <a:blip r:embed="rId2"/>
          <a:stretch>
            <a:fillRect/>
          </a:stretch>
        </p:blipFill>
        <p:spPr>
          <a:xfrm>
            <a:off x="15401979" y="-1"/>
            <a:ext cx="8982022" cy="5069369"/>
          </a:xfrm>
          <a:prstGeom prst="rect">
            <a:avLst/>
          </a:prstGeom>
        </p:spPr>
      </p:pic>
      <p:sp>
        <p:nvSpPr>
          <p:cNvPr id="2" name="Text Placeholder 3">
            <a:extLst>
              <a:ext uri="{FF2B5EF4-FFF2-40B4-BE49-F238E27FC236}">
                <a16:creationId xmlns:a16="http://schemas.microsoft.com/office/drawing/2014/main" id="{3702F9AE-191E-D011-6DED-F37A86A33386}"/>
              </a:ext>
            </a:extLst>
          </p:cNvPr>
          <p:cNvSpPr>
            <a:spLocks noGrp="1"/>
          </p:cNvSpPr>
          <p:nvPr>
            <p:ph type="body" sz="quarter" idx="23"/>
          </p:nvPr>
        </p:nvSpPr>
        <p:spPr>
          <a:xfrm>
            <a:off x="123569" y="343979"/>
            <a:ext cx="17785242" cy="2581275"/>
          </a:xfrm>
        </p:spPr>
        <p:txBody>
          <a:bodyPr/>
          <a:lstStyle/>
          <a:p>
            <a:r>
              <a:rPr lang="en-US" dirty="0"/>
              <a:t>Update to the 2015 science book </a:t>
            </a:r>
          </a:p>
        </p:txBody>
      </p:sp>
      <p:sp>
        <p:nvSpPr>
          <p:cNvPr id="3" name="Rectangle 2">
            <a:extLst>
              <a:ext uri="{FF2B5EF4-FFF2-40B4-BE49-F238E27FC236}">
                <a16:creationId xmlns:a16="http://schemas.microsoft.com/office/drawing/2014/main" id="{64E0429C-4CCA-9534-E0F6-32E5EAA7BA01}"/>
              </a:ext>
            </a:extLst>
          </p:cNvPr>
          <p:cNvSpPr/>
          <p:nvPr/>
        </p:nvSpPr>
        <p:spPr>
          <a:xfrm>
            <a:off x="544559" y="1847513"/>
            <a:ext cx="15543077" cy="4093428"/>
          </a:xfrm>
          <a:prstGeom prst="rect">
            <a:avLst/>
          </a:prstGeom>
        </p:spPr>
        <p:txBody>
          <a:bodyPr wrap="square">
            <a:spAutoFit/>
          </a:bodyPr>
          <a:lstStyle/>
          <a:p>
            <a:pPr algn="ctr"/>
            <a:r>
              <a:rPr lang="en-US" sz="4400" dirty="0"/>
              <a:t>How do I get involved?</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endParaRPr lang="en-US" sz="3600" dirty="0"/>
          </a:p>
          <a:p>
            <a:pPr marL="571500" lvl="2" indent="-571500">
              <a:buFont typeface="Arial" panose="020B0604020202020204" pitchFamily="34" charset="0"/>
              <a:buChar char="•"/>
            </a:pPr>
            <a:endParaRPr lang="en-US" sz="3600" dirty="0"/>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endParaRPr lang="en-US" sz="3600" dirty="0"/>
          </a:p>
        </p:txBody>
      </p:sp>
      <p:sp>
        <p:nvSpPr>
          <p:cNvPr id="6" name="Up Arrow 5">
            <a:extLst>
              <a:ext uri="{FF2B5EF4-FFF2-40B4-BE49-F238E27FC236}">
                <a16:creationId xmlns:a16="http://schemas.microsoft.com/office/drawing/2014/main" id="{CBCA036E-5B5F-8462-529E-4E87A103EFFB}"/>
              </a:ext>
            </a:extLst>
          </p:cNvPr>
          <p:cNvSpPr/>
          <p:nvPr/>
        </p:nvSpPr>
        <p:spPr>
          <a:xfrm rot="13500000">
            <a:off x="5159621" y="2853050"/>
            <a:ext cx="864973" cy="2581275"/>
          </a:xfrm>
          <a:prstGeom prst="upArrow">
            <a:avLst/>
          </a:prstGeom>
          <a:solidFill>
            <a:srgbClr val="FF2F9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i="0" u="none" strike="noStrike" cap="none" spc="0" normalizeH="0" baseline="0" dirty="0">
              <a:ln>
                <a:noFill/>
              </a:ln>
              <a:solidFill>
                <a:srgbClr val="DF0569"/>
              </a:solidFill>
              <a:effectLst/>
              <a:uFillTx/>
              <a:latin typeface="Gill Sans Light"/>
              <a:ea typeface="Gill Sans Light"/>
              <a:cs typeface="Gill Sans Light"/>
              <a:sym typeface="Gill Sans Light"/>
            </a:endParaRPr>
          </a:p>
        </p:txBody>
      </p:sp>
      <p:sp>
        <p:nvSpPr>
          <p:cNvPr id="7" name="Up Arrow 6">
            <a:extLst>
              <a:ext uri="{FF2B5EF4-FFF2-40B4-BE49-F238E27FC236}">
                <a16:creationId xmlns:a16="http://schemas.microsoft.com/office/drawing/2014/main" id="{72361668-7BD1-3B9B-915C-125A9EF8545E}"/>
              </a:ext>
            </a:extLst>
          </p:cNvPr>
          <p:cNvSpPr/>
          <p:nvPr/>
        </p:nvSpPr>
        <p:spPr>
          <a:xfrm rot="8100000">
            <a:off x="10125135" y="2853050"/>
            <a:ext cx="864973" cy="2581275"/>
          </a:xfrm>
          <a:prstGeom prst="upArrow">
            <a:avLst/>
          </a:prstGeom>
          <a:solidFill>
            <a:srgbClr val="FF2F9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DF0569"/>
              </a:solidFill>
              <a:effectLst/>
              <a:uFillTx/>
              <a:latin typeface="Gill Sans Light"/>
              <a:ea typeface="Gill Sans Light"/>
              <a:cs typeface="Gill Sans Light"/>
              <a:sym typeface="Gill Sans Light"/>
            </a:endParaRPr>
          </a:p>
        </p:txBody>
      </p:sp>
      <p:sp>
        <p:nvSpPr>
          <p:cNvPr id="12" name="TextBox 11">
            <a:extLst>
              <a:ext uri="{FF2B5EF4-FFF2-40B4-BE49-F238E27FC236}">
                <a16:creationId xmlns:a16="http://schemas.microsoft.com/office/drawing/2014/main" id="{48FC6555-EFF7-8E15-8120-6A112A54A4C2}"/>
              </a:ext>
            </a:extLst>
          </p:cNvPr>
          <p:cNvSpPr txBox="1"/>
          <p:nvPr/>
        </p:nvSpPr>
        <p:spPr>
          <a:xfrm>
            <a:off x="1557215" y="11083657"/>
            <a:ext cx="21912983"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t>More details available at </a:t>
            </a:r>
            <a:r>
              <a:rPr lang="en-GB" sz="3200" u="sng" dirty="0">
                <a:solidFill>
                  <a:srgbClr val="0432FF"/>
                </a:solidFill>
              </a:rPr>
              <a:t>https://</a:t>
            </a:r>
            <a:r>
              <a:rPr lang="en-GB" sz="3200" u="sng" dirty="0" err="1">
                <a:solidFill>
                  <a:srgbClr val="0432FF"/>
                </a:solidFill>
              </a:rPr>
              <a:t>www.skao.int</a:t>
            </a:r>
            <a:r>
              <a:rPr lang="en-GB" sz="3200" u="sng" dirty="0">
                <a:solidFill>
                  <a:srgbClr val="0432FF"/>
                </a:solidFill>
              </a:rPr>
              <a:t>/</a:t>
            </a:r>
            <a:r>
              <a:rPr lang="en-GB" sz="3200" u="sng" dirty="0" err="1">
                <a:solidFill>
                  <a:srgbClr val="0432FF"/>
                </a:solidFill>
              </a:rPr>
              <a:t>en</a:t>
            </a:r>
            <a:r>
              <a:rPr lang="en-GB" sz="3200" u="sng" dirty="0">
                <a:solidFill>
                  <a:srgbClr val="0432FF"/>
                </a:solidFill>
              </a:rPr>
              <a:t>/science-users/557/advancing-astrophysics-ii-preparing-science-</a:t>
            </a:r>
            <a:r>
              <a:rPr lang="en-GB" sz="3200" u="sng" dirty="0" err="1">
                <a:solidFill>
                  <a:srgbClr val="0432FF"/>
                </a:solidFill>
              </a:rPr>
              <a:t>skao</a:t>
            </a:r>
            <a:endParaRPr lang="en-GB" sz="3200" u="sng" dirty="0">
              <a:solidFill>
                <a:srgbClr val="0432FF"/>
              </a:solidFill>
            </a:endParaRPr>
          </a:p>
          <a:p>
            <a:r>
              <a:rPr lang="en-GB" sz="3200" dirty="0"/>
              <a:t>For all enquiries about the new SKAO science book please contact us at </a:t>
            </a:r>
            <a:r>
              <a:rPr lang="en-GB" sz="3200" dirty="0">
                <a:hlinkClick r:id="rId3"/>
              </a:rPr>
              <a:t>advancingastrophysicsii@skao.int</a:t>
            </a:r>
            <a:endParaRPr lang="en-US" sz="3200" dirty="0"/>
          </a:p>
        </p:txBody>
      </p:sp>
      <p:sp>
        <p:nvSpPr>
          <p:cNvPr id="13" name="TextBox 12">
            <a:extLst>
              <a:ext uri="{FF2B5EF4-FFF2-40B4-BE49-F238E27FC236}">
                <a16:creationId xmlns:a16="http://schemas.microsoft.com/office/drawing/2014/main" id="{6A2F6111-AA41-573F-4AA7-7CAE4B53EBA4}"/>
              </a:ext>
            </a:extLst>
          </p:cNvPr>
          <p:cNvSpPr txBox="1"/>
          <p:nvPr/>
        </p:nvSpPr>
        <p:spPr>
          <a:xfrm>
            <a:off x="4000649" y="3276290"/>
            <a:ext cx="271614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3200" b="1" dirty="0"/>
              <a:t>Within SWG</a:t>
            </a:r>
            <a:endParaRPr kumimoji="0" lang="en-US" sz="3200" b="1" i="0" u="none" strike="noStrike" cap="none" spc="0" normalizeH="0" baseline="0" dirty="0">
              <a:ln>
                <a:noFill/>
              </a:ln>
              <a:solidFill>
                <a:srgbClr val="535353"/>
              </a:solidFill>
              <a:effectLst/>
              <a:uFillTx/>
              <a:latin typeface="+mn-lt"/>
              <a:ea typeface="+mn-ea"/>
              <a:cs typeface="+mn-cs"/>
              <a:sym typeface="Verdana"/>
            </a:endParaRPr>
          </a:p>
        </p:txBody>
      </p:sp>
      <p:sp>
        <p:nvSpPr>
          <p:cNvPr id="14" name="TextBox 13">
            <a:extLst>
              <a:ext uri="{FF2B5EF4-FFF2-40B4-BE49-F238E27FC236}">
                <a16:creationId xmlns:a16="http://schemas.microsoft.com/office/drawing/2014/main" id="{08D38FF9-BA90-F825-85CF-092A4D9A8B23}"/>
              </a:ext>
            </a:extLst>
          </p:cNvPr>
          <p:cNvSpPr txBox="1"/>
          <p:nvPr/>
        </p:nvSpPr>
        <p:spPr>
          <a:xfrm>
            <a:off x="10833928" y="3112224"/>
            <a:ext cx="271614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3200" b="1" dirty="0"/>
              <a:t>Outside SWG</a:t>
            </a:r>
            <a:endParaRPr kumimoji="0" lang="en-US" sz="3200" b="1" i="0" u="none" strike="noStrike" cap="none" spc="0" normalizeH="0" baseline="0" dirty="0">
              <a:ln>
                <a:noFill/>
              </a:ln>
              <a:solidFill>
                <a:srgbClr val="535353"/>
              </a:solidFill>
              <a:effectLst/>
              <a:uFillTx/>
              <a:latin typeface="+mn-lt"/>
              <a:ea typeface="+mn-ea"/>
              <a:cs typeface="+mn-cs"/>
              <a:sym typeface="Verdana"/>
            </a:endParaRPr>
          </a:p>
        </p:txBody>
      </p:sp>
      <p:sp>
        <p:nvSpPr>
          <p:cNvPr id="15" name="TextBox 14">
            <a:extLst>
              <a:ext uri="{FF2B5EF4-FFF2-40B4-BE49-F238E27FC236}">
                <a16:creationId xmlns:a16="http://schemas.microsoft.com/office/drawing/2014/main" id="{E76A4117-2629-31B4-5CBF-070F746064D4}"/>
              </a:ext>
            </a:extLst>
          </p:cNvPr>
          <p:cNvSpPr txBox="1"/>
          <p:nvPr/>
        </p:nvSpPr>
        <p:spPr>
          <a:xfrm>
            <a:off x="913802" y="5682962"/>
            <a:ext cx="9663582" cy="65043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000" i="0" u="none" strike="noStrike" cap="none" spc="0" normalizeH="0" baseline="0" dirty="0">
                <a:ln>
                  <a:noFill/>
                </a:ln>
                <a:solidFill>
                  <a:srgbClr val="535353"/>
                </a:solidFill>
                <a:effectLst/>
                <a:uFillTx/>
                <a:latin typeface="+mn-lt"/>
                <a:ea typeface="+mn-ea"/>
                <a:cs typeface="+mn-cs"/>
                <a:sym typeface="Verdana"/>
              </a:rPr>
              <a:t>SWG chairs are inviting proposals for intended contributions</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4000" dirty="0"/>
              <a:t>Answer to the call of your chairs, contribute to chapter list definition and the articles themselves! </a:t>
            </a:r>
          </a:p>
          <a:p>
            <a:pPr marL="457200" indent="-457200">
              <a:buFont typeface="Arial" panose="020B0604020202020204" pitchFamily="34" charset="0"/>
              <a:buChar char="•"/>
            </a:pPr>
            <a:r>
              <a:rPr kumimoji="0" lang="en-US" sz="4000" i="0" u="none" strike="noStrike" cap="none" spc="0" normalizeH="0" baseline="0" dirty="0">
                <a:ln>
                  <a:noFill/>
                </a:ln>
                <a:solidFill>
                  <a:srgbClr val="535353"/>
                </a:solidFill>
                <a:effectLst/>
                <a:uFillTx/>
                <a:latin typeface="+mn-lt"/>
                <a:ea typeface="+mn-ea"/>
                <a:cs typeface="+mn-cs"/>
                <a:sym typeface="Verdana"/>
              </a:rPr>
              <a:t>Expression of interest to contribute to a chapter </a:t>
            </a:r>
            <a:r>
              <a:rPr kumimoji="0" lang="en-US" sz="4000" b="1" i="0" u="none" strike="noStrike" cap="none" spc="0" normalizeH="0" baseline="0" dirty="0">
                <a:ln>
                  <a:noFill/>
                </a:ln>
                <a:solidFill>
                  <a:srgbClr val="FF2F92"/>
                </a:solidFill>
                <a:effectLst/>
                <a:uFillTx/>
                <a:latin typeface="+mn-lt"/>
                <a:ea typeface="+mn-ea"/>
                <a:cs typeface="+mn-cs"/>
                <a:sym typeface="Verdana"/>
              </a:rPr>
              <a:t>by 30</a:t>
            </a:r>
            <a:r>
              <a:rPr kumimoji="0" lang="en-US" sz="4000" b="1" i="0" u="none" strike="noStrike" cap="none" spc="0" normalizeH="0" baseline="30000" dirty="0">
                <a:ln>
                  <a:noFill/>
                </a:ln>
                <a:solidFill>
                  <a:srgbClr val="FF2F92"/>
                </a:solidFill>
                <a:effectLst/>
                <a:uFillTx/>
                <a:latin typeface="+mn-lt"/>
                <a:ea typeface="+mn-ea"/>
                <a:cs typeface="+mn-cs"/>
                <a:sym typeface="Verdana"/>
              </a:rPr>
              <a:t>th</a:t>
            </a:r>
            <a:r>
              <a:rPr kumimoji="0" lang="en-US" sz="4000" b="1" i="0" u="none" strike="noStrike" cap="none" spc="0" normalizeH="0" baseline="0" dirty="0">
                <a:ln>
                  <a:noFill/>
                </a:ln>
                <a:solidFill>
                  <a:srgbClr val="FF2F92"/>
                </a:solidFill>
                <a:effectLst/>
                <a:uFillTx/>
                <a:latin typeface="+mn-lt"/>
                <a:ea typeface="+mn-ea"/>
                <a:cs typeface="+mn-cs"/>
                <a:sym typeface="Verdana"/>
              </a:rPr>
              <a:t> September </a:t>
            </a:r>
          </a:p>
          <a:p>
            <a:pPr marR="0" algn="l" defTabSz="825500" rtl="0" fontAlgn="auto" latinLnBrk="0" hangingPunct="0">
              <a:lnSpc>
                <a:spcPct val="100000"/>
              </a:lnSpc>
              <a:spcBef>
                <a:spcPts val="0"/>
              </a:spcBef>
              <a:spcAft>
                <a:spcPts val="0"/>
              </a:spcAft>
              <a:buClrTx/>
              <a:buSzTx/>
              <a:tabLst/>
            </a:pPr>
            <a:endParaRPr lang="en-US" sz="4000" dirty="0"/>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US" sz="3200" dirty="0"/>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i="0" u="none" strike="noStrike" cap="none" spc="0" normalizeH="0" baseline="0" dirty="0">
              <a:ln>
                <a:noFill/>
              </a:ln>
              <a:solidFill>
                <a:srgbClr val="535353"/>
              </a:solidFill>
              <a:effectLst/>
              <a:uFillTx/>
              <a:latin typeface="+mn-lt"/>
              <a:ea typeface="+mn-ea"/>
              <a:cs typeface="+mn-cs"/>
              <a:sym typeface="Verdana"/>
            </a:endParaRP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i="0" u="none" strike="noStrike" cap="none" spc="0" normalizeH="0" baseline="0" dirty="0">
              <a:ln>
                <a:noFill/>
              </a:ln>
              <a:solidFill>
                <a:srgbClr val="535353"/>
              </a:solidFill>
              <a:effectLst/>
              <a:uFillTx/>
              <a:latin typeface="+mn-lt"/>
              <a:ea typeface="+mn-ea"/>
              <a:cs typeface="+mn-cs"/>
              <a:sym typeface="Verdana"/>
            </a:endParaRPr>
          </a:p>
        </p:txBody>
      </p:sp>
      <p:sp>
        <p:nvSpPr>
          <p:cNvPr id="16" name="TextBox 15">
            <a:extLst>
              <a:ext uri="{FF2B5EF4-FFF2-40B4-BE49-F238E27FC236}">
                <a16:creationId xmlns:a16="http://schemas.microsoft.com/office/drawing/2014/main" id="{0E8B2E77-FE66-FBC3-2E6B-56AE223D4F7C}"/>
              </a:ext>
            </a:extLst>
          </p:cNvPr>
          <p:cNvSpPr txBox="1"/>
          <p:nvPr/>
        </p:nvSpPr>
        <p:spPr>
          <a:xfrm>
            <a:off x="12060196" y="5734718"/>
            <a:ext cx="10874240" cy="55194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000" i="0" u="none" strike="noStrike" cap="none" spc="0" normalizeH="0" baseline="0" dirty="0">
                <a:ln>
                  <a:noFill/>
                </a:ln>
                <a:solidFill>
                  <a:srgbClr val="535353"/>
                </a:solidFill>
                <a:effectLst/>
                <a:uFillTx/>
                <a:latin typeface="+mn-lt"/>
                <a:ea typeface="+mn-ea"/>
                <a:cs typeface="+mn-cs"/>
                <a:sym typeface="Verdana"/>
              </a:rPr>
              <a:t>Expression of interest to contribute to a chapter </a:t>
            </a:r>
            <a:r>
              <a:rPr kumimoji="0" lang="en-US" sz="4000" b="1" i="0" u="none" strike="noStrike" cap="none" spc="0" normalizeH="0" baseline="0" dirty="0">
                <a:ln>
                  <a:noFill/>
                </a:ln>
                <a:solidFill>
                  <a:srgbClr val="FF2F92"/>
                </a:solidFill>
                <a:effectLst/>
                <a:uFillTx/>
                <a:latin typeface="+mn-lt"/>
                <a:ea typeface="+mn-ea"/>
                <a:cs typeface="+mn-cs"/>
                <a:sym typeface="Verdana"/>
              </a:rPr>
              <a:t>by 30</a:t>
            </a:r>
            <a:r>
              <a:rPr kumimoji="0" lang="en-US" sz="4000" b="1" i="0" u="none" strike="noStrike" cap="none" spc="0" normalizeH="0" baseline="30000" dirty="0">
                <a:ln>
                  <a:noFill/>
                </a:ln>
                <a:solidFill>
                  <a:srgbClr val="FF2F92"/>
                </a:solidFill>
                <a:effectLst/>
                <a:uFillTx/>
                <a:latin typeface="+mn-lt"/>
                <a:ea typeface="+mn-ea"/>
                <a:cs typeface="+mn-cs"/>
                <a:sym typeface="Verdana"/>
              </a:rPr>
              <a:t>th</a:t>
            </a:r>
            <a:r>
              <a:rPr kumimoji="0" lang="en-US" sz="4000" b="1" i="0" u="none" strike="noStrike" cap="none" spc="0" normalizeH="0" baseline="0" dirty="0">
                <a:ln>
                  <a:noFill/>
                </a:ln>
                <a:solidFill>
                  <a:srgbClr val="FF2F92"/>
                </a:solidFill>
                <a:effectLst/>
                <a:uFillTx/>
                <a:latin typeface="+mn-lt"/>
                <a:ea typeface="+mn-ea"/>
                <a:cs typeface="+mn-cs"/>
                <a:sym typeface="Verdana"/>
              </a:rPr>
              <a:t> September </a:t>
            </a:r>
          </a:p>
          <a:p>
            <a:pPr marL="457200" lvl="7" indent="-457200">
              <a:buFont typeface="Arial" panose="020B0604020202020204" pitchFamily="34" charset="0"/>
              <a:buChar char="•"/>
            </a:pPr>
            <a:r>
              <a:rPr kumimoji="0" lang="en-US" sz="4000" i="0" u="none" strike="noStrike" cap="none" spc="0" normalizeH="0" baseline="0" dirty="0">
                <a:ln>
                  <a:noFill/>
                </a:ln>
                <a:solidFill>
                  <a:srgbClr val="535353"/>
                </a:solidFill>
                <a:effectLst/>
                <a:uFillTx/>
                <a:latin typeface="+mn-lt"/>
                <a:ea typeface="+mn-ea"/>
                <a:cs typeface="+mn-cs"/>
                <a:sym typeface="Verdana"/>
              </a:rPr>
              <a:t>Submission of title and short abstract</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4000" dirty="0"/>
              <a:t>Indicate relevant SWG (if applicable)</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000" i="0" u="none" strike="noStrike" cap="none" spc="0" normalizeH="0" baseline="0" dirty="0">
                <a:ln>
                  <a:noFill/>
                </a:ln>
                <a:solidFill>
                  <a:srgbClr val="535353"/>
                </a:solidFill>
                <a:effectLst/>
                <a:uFillTx/>
                <a:latin typeface="+mn-lt"/>
                <a:ea typeface="+mn-ea"/>
                <a:cs typeface="+mn-cs"/>
                <a:sym typeface="Verdana"/>
              </a:rPr>
              <a:t>Option to ask to join relevant SWG</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4000" dirty="0"/>
              <a:t>SWG chairs/SKAO will review your request (check for duplication, etc.) and confirm</a:t>
            </a:r>
            <a:endParaRPr kumimoji="0" lang="en-US" sz="4000" i="0" u="none" strike="noStrike" cap="none" spc="0" normalizeH="0" baseline="0" dirty="0">
              <a:ln>
                <a:noFill/>
              </a:ln>
              <a:solidFill>
                <a:srgbClr val="535353"/>
              </a:solidFill>
              <a:effectLst/>
              <a:uFillTx/>
              <a:latin typeface="+mn-lt"/>
              <a:ea typeface="+mn-ea"/>
              <a:cs typeface="+mn-cs"/>
              <a:sym typeface="Verdana"/>
            </a:endParaRP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i="0" u="none" strike="noStrike" cap="none" spc="0" normalizeH="0" baseline="0" dirty="0">
              <a:ln>
                <a:noFill/>
              </a:ln>
              <a:solidFill>
                <a:srgbClr val="535353"/>
              </a:solidFill>
              <a:effectLst/>
              <a:uFillTx/>
              <a:latin typeface="+mn-lt"/>
              <a:ea typeface="+mn-ea"/>
              <a:cs typeface="+mn-cs"/>
              <a:sym typeface="Verdana"/>
            </a:endParaRPr>
          </a:p>
        </p:txBody>
      </p:sp>
    </p:spTree>
    <p:extLst>
      <p:ext uri="{BB962C8B-B14F-4D97-AF65-F5344CB8AC3E}">
        <p14:creationId xmlns:p14="http://schemas.microsoft.com/office/powerpoint/2010/main" val="360578596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8FC6555-EFF7-8E15-8120-6A112A54A4C2}"/>
              </a:ext>
            </a:extLst>
          </p:cNvPr>
          <p:cNvSpPr txBox="1"/>
          <p:nvPr/>
        </p:nvSpPr>
        <p:spPr>
          <a:xfrm>
            <a:off x="1557215" y="11254178"/>
            <a:ext cx="21912983"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t>More details available at </a:t>
            </a:r>
            <a:r>
              <a:rPr lang="en-GB" sz="3200" u="sng" dirty="0">
                <a:solidFill>
                  <a:srgbClr val="0432FF"/>
                </a:solidFill>
              </a:rPr>
              <a:t>https://</a:t>
            </a:r>
            <a:r>
              <a:rPr lang="en-GB" sz="3200" u="sng" dirty="0" err="1">
                <a:solidFill>
                  <a:srgbClr val="0432FF"/>
                </a:solidFill>
              </a:rPr>
              <a:t>www.skao.int</a:t>
            </a:r>
            <a:r>
              <a:rPr lang="en-GB" sz="3200" u="sng" dirty="0">
                <a:solidFill>
                  <a:srgbClr val="0432FF"/>
                </a:solidFill>
              </a:rPr>
              <a:t>/</a:t>
            </a:r>
            <a:r>
              <a:rPr lang="en-GB" sz="3200" u="sng" dirty="0" err="1">
                <a:solidFill>
                  <a:srgbClr val="0432FF"/>
                </a:solidFill>
              </a:rPr>
              <a:t>en</a:t>
            </a:r>
            <a:r>
              <a:rPr lang="en-GB" sz="3200" u="sng" dirty="0">
                <a:solidFill>
                  <a:srgbClr val="0432FF"/>
                </a:solidFill>
              </a:rPr>
              <a:t>/science-users/557/advancing-astrophysics-ii-preparing-science-</a:t>
            </a:r>
            <a:r>
              <a:rPr lang="en-GB" sz="3200" u="sng" dirty="0" err="1">
                <a:solidFill>
                  <a:srgbClr val="0432FF"/>
                </a:solidFill>
              </a:rPr>
              <a:t>skao</a:t>
            </a:r>
            <a:endParaRPr lang="en-GB" sz="3200" u="sng" dirty="0">
              <a:solidFill>
                <a:srgbClr val="0432FF"/>
              </a:solidFill>
            </a:endParaRPr>
          </a:p>
          <a:p>
            <a:r>
              <a:rPr lang="en-GB" sz="3200" dirty="0"/>
              <a:t>For all enquiries about the new SKAO science book please contact us at </a:t>
            </a:r>
            <a:r>
              <a:rPr lang="en-GB" sz="3200" dirty="0">
                <a:hlinkClick r:id="rId2"/>
              </a:rPr>
              <a:t>advancingastrophysicsii@skao.int</a:t>
            </a:r>
            <a:endParaRPr lang="en-US" sz="3200" dirty="0"/>
          </a:p>
        </p:txBody>
      </p:sp>
      <p:sp>
        <p:nvSpPr>
          <p:cNvPr id="15" name="TextBox 14">
            <a:extLst>
              <a:ext uri="{FF2B5EF4-FFF2-40B4-BE49-F238E27FC236}">
                <a16:creationId xmlns:a16="http://schemas.microsoft.com/office/drawing/2014/main" id="{E76A4117-2629-31B4-5CBF-070F746064D4}"/>
              </a:ext>
            </a:extLst>
          </p:cNvPr>
          <p:cNvSpPr txBox="1"/>
          <p:nvPr/>
        </p:nvSpPr>
        <p:spPr>
          <a:xfrm>
            <a:off x="547762" y="517914"/>
            <a:ext cx="14854217" cy="11551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4000" dirty="0"/>
              <a:t>3</a:t>
            </a:r>
            <a:r>
              <a:rPr kumimoji="0" lang="en-US" sz="4000" i="0" u="none" strike="noStrike" cap="none" spc="0" normalizeH="0" baseline="0" dirty="0">
                <a:ln>
                  <a:noFill/>
                </a:ln>
                <a:solidFill>
                  <a:srgbClr val="535353"/>
                </a:solidFill>
                <a:effectLst/>
                <a:uFillTx/>
                <a:latin typeface="+mn-lt"/>
                <a:ea typeface="+mn-ea"/>
                <a:cs typeface="+mn-cs"/>
                <a:sym typeface="Verdana"/>
              </a:rPr>
              <a:t>0</a:t>
            </a:r>
            <a:r>
              <a:rPr kumimoji="0" lang="en-US" sz="4000" i="0" u="none" strike="noStrike" cap="none" spc="0" normalizeH="0" baseline="30000" dirty="0">
                <a:ln>
                  <a:noFill/>
                </a:ln>
                <a:solidFill>
                  <a:srgbClr val="535353"/>
                </a:solidFill>
                <a:effectLst/>
                <a:uFillTx/>
                <a:latin typeface="+mn-lt"/>
                <a:ea typeface="+mn-ea"/>
                <a:cs typeface="+mn-cs"/>
                <a:sym typeface="Verdana"/>
              </a:rPr>
              <a:t>th</a:t>
            </a:r>
            <a:r>
              <a:rPr kumimoji="0" lang="en-US" sz="4000" i="0" u="none" strike="noStrike" cap="none" spc="0" normalizeH="0" baseline="0" dirty="0">
                <a:ln>
                  <a:noFill/>
                </a:ln>
                <a:solidFill>
                  <a:srgbClr val="535353"/>
                </a:solidFill>
                <a:effectLst/>
                <a:uFillTx/>
                <a:latin typeface="+mn-lt"/>
                <a:ea typeface="+mn-ea"/>
                <a:cs typeface="+mn-cs"/>
                <a:sym typeface="Verdana"/>
              </a:rPr>
              <a:t> Sept: deadline for expression of interest</a:t>
            </a:r>
          </a:p>
          <a:p>
            <a:pPr marR="0" algn="l" defTabSz="825500" rtl="0" fontAlgn="auto" latinLnBrk="0" hangingPunct="0">
              <a:lnSpc>
                <a:spcPct val="100000"/>
              </a:lnSpc>
              <a:spcBef>
                <a:spcPts val="0"/>
              </a:spcBef>
              <a:spcAft>
                <a:spcPts val="0"/>
              </a:spcAft>
              <a:buClrTx/>
              <a:buSzTx/>
              <a:tabLst/>
            </a:pPr>
            <a:r>
              <a:rPr kumimoji="0" lang="en-US" sz="4000" i="0" u="none" strike="noStrike" cap="none" spc="0" normalizeH="0" baseline="0" dirty="0">
                <a:ln>
                  <a:noFill/>
                </a:ln>
                <a:solidFill>
                  <a:srgbClr val="535353"/>
                </a:solidFill>
                <a:effectLst/>
                <a:uFillTx/>
                <a:latin typeface="+mn-lt"/>
                <a:ea typeface="+mn-ea"/>
                <a:cs typeface="+mn-cs"/>
                <a:sym typeface="Verdana"/>
              </a:rPr>
              <a:t> </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4000" dirty="0"/>
              <a:t>1</a:t>
            </a:r>
            <a:r>
              <a:rPr lang="en-US" sz="4000" baseline="30000" dirty="0"/>
              <a:t>st</a:t>
            </a:r>
            <a:r>
              <a:rPr lang="en-US" sz="4000" dirty="0"/>
              <a:t> Oct - 31</a:t>
            </a:r>
            <a:r>
              <a:rPr lang="en-US" sz="4000" baseline="30000" dirty="0"/>
              <a:t>st</a:t>
            </a:r>
            <a:r>
              <a:rPr lang="en-US" sz="4000" dirty="0"/>
              <a:t> Jan: advanced chapter drafts submission</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US" sz="4000" dirty="0"/>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4000" dirty="0"/>
              <a:t>Jan 2025: registration open for the conference</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US" sz="4000" dirty="0"/>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4000" dirty="0"/>
              <a:t>Feb-March: selection of talks/posters for the 2025 science meeting from the draft chapters</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US" sz="4000" dirty="0"/>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4000" dirty="0"/>
              <a:t>Mid-March: speaker notification</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US" sz="4000" dirty="0"/>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4000" dirty="0"/>
              <a:t>March-May 2025: science meeting registration</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US" sz="4000" dirty="0"/>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4000" dirty="0"/>
              <a:t>16-20 June 2025: science meeting </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US" sz="4000" dirty="0"/>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4000" dirty="0"/>
              <a:t>Final chapter submission and peer review after the meeting</a:t>
            </a:r>
            <a:endParaRPr lang="en-US" sz="3200" dirty="0"/>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i="0" u="none" strike="noStrike" cap="none" spc="0" normalizeH="0" baseline="0" dirty="0">
              <a:ln>
                <a:noFill/>
              </a:ln>
              <a:solidFill>
                <a:srgbClr val="535353"/>
              </a:solidFill>
              <a:effectLst/>
              <a:uFillTx/>
              <a:latin typeface="+mn-lt"/>
              <a:ea typeface="+mn-ea"/>
              <a:cs typeface="+mn-cs"/>
              <a:sym typeface="Verdana"/>
            </a:endParaRP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200" i="0" u="none" strike="noStrike" cap="none" spc="0" normalizeH="0" baseline="0" dirty="0">
              <a:ln>
                <a:noFill/>
              </a:ln>
              <a:solidFill>
                <a:srgbClr val="535353"/>
              </a:solidFill>
              <a:effectLst/>
              <a:uFillTx/>
              <a:latin typeface="+mn-lt"/>
              <a:ea typeface="+mn-ea"/>
              <a:cs typeface="+mn-cs"/>
              <a:sym typeface="Verdana"/>
            </a:endParaRPr>
          </a:p>
        </p:txBody>
      </p:sp>
      <p:sp>
        <p:nvSpPr>
          <p:cNvPr id="9" name="Text Placeholder 3">
            <a:extLst>
              <a:ext uri="{FF2B5EF4-FFF2-40B4-BE49-F238E27FC236}">
                <a16:creationId xmlns:a16="http://schemas.microsoft.com/office/drawing/2014/main" id="{80DEFEBD-B419-B2DE-E963-8B6E332B4C52}"/>
              </a:ext>
            </a:extLst>
          </p:cNvPr>
          <p:cNvSpPr>
            <a:spLocks noGrp="1"/>
          </p:cNvSpPr>
          <p:nvPr>
            <p:ph type="body" sz="quarter" idx="23"/>
          </p:nvPr>
        </p:nvSpPr>
        <p:spPr>
          <a:xfrm>
            <a:off x="14258465" y="16933"/>
            <a:ext cx="9211733" cy="2581275"/>
          </a:xfrm>
        </p:spPr>
        <p:txBody>
          <a:bodyPr/>
          <a:lstStyle/>
          <a:p>
            <a:pPr algn="r"/>
            <a:r>
              <a:rPr lang="en-US" dirty="0"/>
              <a:t>2025 conference and book dates </a:t>
            </a:r>
          </a:p>
        </p:txBody>
      </p:sp>
      <p:pic>
        <p:nvPicPr>
          <p:cNvPr id="10" name="Picture 9">
            <a:extLst>
              <a:ext uri="{FF2B5EF4-FFF2-40B4-BE49-F238E27FC236}">
                <a16:creationId xmlns:a16="http://schemas.microsoft.com/office/drawing/2014/main" id="{232EA818-A536-7F29-615C-61577F7804E5}"/>
              </a:ext>
            </a:extLst>
          </p:cNvPr>
          <p:cNvPicPr>
            <a:picLocks noChangeAspect="1"/>
          </p:cNvPicPr>
          <p:nvPr/>
        </p:nvPicPr>
        <p:blipFill>
          <a:blip r:embed="rId3"/>
          <a:stretch>
            <a:fillRect/>
          </a:stretch>
        </p:blipFill>
        <p:spPr>
          <a:xfrm>
            <a:off x="15401978" y="4632038"/>
            <a:ext cx="8982022" cy="5069369"/>
          </a:xfrm>
          <a:prstGeom prst="rect">
            <a:avLst/>
          </a:prstGeom>
        </p:spPr>
      </p:pic>
    </p:spTree>
    <p:extLst>
      <p:ext uri="{BB962C8B-B14F-4D97-AF65-F5344CB8AC3E}">
        <p14:creationId xmlns:p14="http://schemas.microsoft.com/office/powerpoint/2010/main" val="318166667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A0FF7-C40D-8FED-D643-C59E07EDA0F8}"/>
              </a:ext>
            </a:extLst>
          </p:cNvPr>
          <p:cNvSpPr>
            <a:spLocks noGrp="1"/>
          </p:cNvSpPr>
          <p:nvPr>
            <p:ph type="title"/>
          </p:nvPr>
        </p:nvSpPr>
        <p:spPr/>
        <p:txBody>
          <a:bodyPr/>
          <a:lstStyle/>
          <a:p>
            <a:r>
              <a:rPr lang="en-US" dirty="0"/>
              <a:t>SKA Mid sensitivity calculator</a:t>
            </a:r>
          </a:p>
        </p:txBody>
      </p:sp>
      <p:pic>
        <p:nvPicPr>
          <p:cNvPr id="5" name="Picture 4">
            <a:extLst>
              <a:ext uri="{FF2B5EF4-FFF2-40B4-BE49-F238E27FC236}">
                <a16:creationId xmlns:a16="http://schemas.microsoft.com/office/drawing/2014/main" id="{DD2EE352-8017-D098-58EF-3F477949DAD0}"/>
              </a:ext>
            </a:extLst>
          </p:cNvPr>
          <p:cNvPicPr>
            <a:picLocks noChangeAspect="1"/>
          </p:cNvPicPr>
          <p:nvPr/>
        </p:nvPicPr>
        <p:blipFill>
          <a:blip r:embed="rId2"/>
          <a:stretch>
            <a:fillRect/>
          </a:stretch>
        </p:blipFill>
        <p:spPr>
          <a:xfrm>
            <a:off x="541374" y="3093789"/>
            <a:ext cx="18570659" cy="8295520"/>
          </a:xfrm>
          <a:prstGeom prst="rect">
            <a:avLst/>
          </a:prstGeom>
        </p:spPr>
      </p:pic>
      <p:sp>
        <p:nvSpPr>
          <p:cNvPr id="8" name="Date Placeholder 7">
            <a:extLst>
              <a:ext uri="{FF2B5EF4-FFF2-40B4-BE49-F238E27FC236}">
                <a16:creationId xmlns:a16="http://schemas.microsoft.com/office/drawing/2014/main" id="{EE924A88-FDAA-FA76-10C3-315C9CA1CFF5}"/>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39467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A0FF7-C40D-8FED-D643-C59E07EDA0F8}"/>
              </a:ext>
            </a:extLst>
          </p:cNvPr>
          <p:cNvSpPr>
            <a:spLocks noGrp="1"/>
          </p:cNvSpPr>
          <p:nvPr>
            <p:ph type="title"/>
          </p:nvPr>
        </p:nvSpPr>
        <p:spPr>
          <a:xfrm>
            <a:off x="762001" y="351455"/>
            <a:ext cx="7802136" cy="1897955"/>
          </a:xfrm>
        </p:spPr>
        <p:txBody>
          <a:bodyPr>
            <a:normAutofit fontScale="90000"/>
          </a:bodyPr>
          <a:lstStyle/>
          <a:p>
            <a:r>
              <a:rPr lang="en-US" dirty="0"/>
              <a:t>SKA Mid sensitivity calculator</a:t>
            </a:r>
          </a:p>
        </p:txBody>
      </p:sp>
      <p:pic>
        <p:nvPicPr>
          <p:cNvPr id="6" name="Picture 5">
            <a:extLst>
              <a:ext uri="{FF2B5EF4-FFF2-40B4-BE49-F238E27FC236}">
                <a16:creationId xmlns:a16="http://schemas.microsoft.com/office/drawing/2014/main" id="{9560EFBD-4EB6-3642-811D-A9C6AD1448AD}"/>
              </a:ext>
            </a:extLst>
          </p:cNvPr>
          <p:cNvPicPr>
            <a:picLocks noChangeAspect="1"/>
          </p:cNvPicPr>
          <p:nvPr/>
        </p:nvPicPr>
        <p:blipFill>
          <a:blip r:embed="rId2"/>
          <a:stretch>
            <a:fillRect/>
          </a:stretch>
        </p:blipFill>
        <p:spPr>
          <a:xfrm>
            <a:off x="8436879" y="0"/>
            <a:ext cx="15248621" cy="13716000"/>
          </a:xfrm>
          <a:prstGeom prst="rect">
            <a:avLst/>
          </a:prstGeom>
        </p:spPr>
      </p:pic>
      <p:sp>
        <p:nvSpPr>
          <p:cNvPr id="3" name="Date Placeholder 2">
            <a:extLst>
              <a:ext uri="{FF2B5EF4-FFF2-40B4-BE49-F238E27FC236}">
                <a16:creationId xmlns:a16="http://schemas.microsoft.com/office/drawing/2014/main" id="{670A814C-C50E-893B-923C-5BBC1320B55A}"/>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39333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A0FF7-C40D-8FED-D643-C59E07EDA0F8}"/>
              </a:ext>
            </a:extLst>
          </p:cNvPr>
          <p:cNvSpPr>
            <a:spLocks noGrp="1"/>
          </p:cNvSpPr>
          <p:nvPr>
            <p:ph type="title"/>
          </p:nvPr>
        </p:nvSpPr>
        <p:spPr>
          <a:xfrm>
            <a:off x="762001" y="351455"/>
            <a:ext cx="15672419" cy="1897955"/>
          </a:xfrm>
        </p:spPr>
        <p:txBody>
          <a:bodyPr/>
          <a:lstStyle/>
          <a:p>
            <a:r>
              <a:rPr lang="en-US" dirty="0"/>
              <a:t>SKA Low sensitivity calculator</a:t>
            </a:r>
          </a:p>
        </p:txBody>
      </p:sp>
      <p:pic>
        <p:nvPicPr>
          <p:cNvPr id="7" name="Picture 6">
            <a:extLst>
              <a:ext uri="{FF2B5EF4-FFF2-40B4-BE49-F238E27FC236}">
                <a16:creationId xmlns:a16="http://schemas.microsoft.com/office/drawing/2014/main" id="{12783468-0435-9224-34D9-9D78A4D28F7D}"/>
              </a:ext>
            </a:extLst>
          </p:cNvPr>
          <p:cNvPicPr>
            <a:picLocks noChangeAspect="1"/>
          </p:cNvPicPr>
          <p:nvPr/>
        </p:nvPicPr>
        <p:blipFill>
          <a:blip r:embed="rId2"/>
          <a:stretch>
            <a:fillRect/>
          </a:stretch>
        </p:blipFill>
        <p:spPr>
          <a:xfrm>
            <a:off x="2066693" y="2481552"/>
            <a:ext cx="20726400" cy="9506224"/>
          </a:xfrm>
          <a:prstGeom prst="rect">
            <a:avLst/>
          </a:prstGeom>
        </p:spPr>
      </p:pic>
      <p:sp>
        <p:nvSpPr>
          <p:cNvPr id="3" name="Date Placeholder 2">
            <a:extLst>
              <a:ext uri="{FF2B5EF4-FFF2-40B4-BE49-F238E27FC236}">
                <a16:creationId xmlns:a16="http://schemas.microsoft.com/office/drawing/2014/main" id="{EEA4457D-2615-22B4-DFF7-3C39817B4DC9}"/>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519155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E8773E-679F-EBED-8DB0-7DD12716D1BE}"/>
              </a:ext>
            </a:extLst>
          </p:cNvPr>
          <p:cNvPicPr>
            <a:picLocks noChangeAspect="1"/>
          </p:cNvPicPr>
          <p:nvPr/>
        </p:nvPicPr>
        <p:blipFill>
          <a:blip r:embed="rId2"/>
          <a:stretch>
            <a:fillRect/>
          </a:stretch>
        </p:blipFill>
        <p:spPr>
          <a:xfrm>
            <a:off x="1210744" y="0"/>
            <a:ext cx="22423582" cy="13694512"/>
          </a:xfrm>
          <a:prstGeom prst="rect">
            <a:avLst/>
          </a:prstGeom>
        </p:spPr>
      </p:pic>
      <p:sp>
        <p:nvSpPr>
          <p:cNvPr id="3" name="Oval 2">
            <a:extLst>
              <a:ext uri="{FF2B5EF4-FFF2-40B4-BE49-F238E27FC236}">
                <a16:creationId xmlns:a16="http://schemas.microsoft.com/office/drawing/2014/main" id="{8E512983-9D53-87C6-7FAB-67C063CEB0BA}"/>
              </a:ext>
            </a:extLst>
          </p:cNvPr>
          <p:cNvSpPr/>
          <p:nvPr/>
        </p:nvSpPr>
        <p:spPr>
          <a:xfrm>
            <a:off x="398692" y="3254598"/>
            <a:ext cx="6502400" cy="3270167"/>
          </a:xfrm>
          <a:prstGeom prst="ellipse">
            <a:avLst/>
          </a:prstGeom>
          <a:noFill/>
          <a:ln w="57150" cap="flat">
            <a:solidFill>
              <a:srgbClr val="FD347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67" tIns="135467" rIns="135467" bIns="135467" numCol="1" spcCol="38100" rtlCol="0" anchor="ctr">
            <a:spAutoFit/>
          </a:bodyPr>
          <a:lstStyle/>
          <a:p>
            <a:pPr marL="0" marR="0" lvl="0" indent="0" algn="ctr" defTabSz="2201361" rtl="0" eaLnBrk="1" fontAlgn="auto" latinLnBrk="0" hangingPunct="0">
              <a:lnSpc>
                <a:spcPct val="100000"/>
              </a:lnSpc>
              <a:spcBef>
                <a:spcPts val="0"/>
              </a:spcBef>
              <a:spcAft>
                <a:spcPts val="0"/>
              </a:spcAft>
              <a:buClrTx/>
              <a:buSzTx/>
              <a:buFontTx/>
              <a:buNone/>
              <a:tabLst/>
              <a:defRPr/>
            </a:pPr>
            <a:endParaRPr kumimoji="0" lang="en-US" sz="13334" b="0" i="0" u="none" strike="noStrike" kern="0" cap="none" spc="0" normalizeH="0" baseline="0" noProof="0" dirty="0">
              <a:ln>
                <a:noFill/>
              </a:ln>
              <a:solidFill>
                <a:srgbClr val="DF0569"/>
              </a:solidFill>
              <a:effectLst/>
              <a:uLnTx/>
              <a:uFillTx/>
              <a:latin typeface="Gill Sans Light"/>
              <a:ea typeface="Gill Sans Light"/>
              <a:cs typeface="Gill Sans Light"/>
              <a:sym typeface="Gill Sans Light"/>
            </a:endParaRPr>
          </a:p>
        </p:txBody>
      </p:sp>
      <p:sp>
        <p:nvSpPr>
          <p:cNvPr id="4" name="Oval 3">
            <a:extLst>
              <a:ext uri="{FF2B5EF4-FFF2-40B4-BE49-F238E27FC236}">
                <a16:creationId xmlns:a16="http://schemas.microsoft.com/office/drawing/2014/main" id="{7A98EE18-73A9-946B-E051-5B8B526E5EF8}"/>
              </a:ext>
            </a:extLst>
          </p:cNvPr>
          <p:cNvSpPr/>
          <p:nvPr/>
        </p:nvSpPr>
        <p:spPr>
          <a:xfrm>
            <a:off x="17482910" y="2523342"/>
            <a:ext cx="6502400" cy="3270167"/>
          </a:xfrm>
          <a:prstGeom prst="ellipse">
            <a:avLst/>
          </a:prstGeom>
          <a:noFill/>
          <a:ln w="57150" cap="flat">
            <a:solidFill>
              <a:srgbClr val="FD347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67" tIns="135467" rIns="135467" bIns="135467" numCol="1" spcCol="38100" rtlCol="0" anchor="ctr">
            <a:spAutoFit/>
          </a:bodyPr>
          <a:lstStyle/>
          <a:p>
            <a:pPr marL="0" marR="0" lvl="0" indent="0" algn="ctr" defTabSz="2201361" rtl="0" eaLnBrk="1" fontAlgn="auto" latinLnBrk="0" hangingPunct="0">
              <a:lnSpc>
                <a:spcPct val="100000"/>
              </a:lnSpc>
              <a:spcBef>
                <a:spcPts val="0"/>
              </a:spcBef>
              <a:spcAft>
                <a:spcPts val="0"/>
              </a:spcAft>
              <a:buClrTx/>
              <a:buSzTx/>
              <a:buFontTx/>
              <a:buNone/>
              <a:tabLst/>
              <a:defRPr/>
            </a:pPr>
            <a:endParaRPr kumimoji="0" lang="en-US" sz="13334" b="0" i="0" u="none" strike="noStrike" kern="0" cap="none" spc="0" normalizeH="0" baseline="0" noProof="0" dirty="0">
              <a:ln>
                <a:noFill/>
              </a:ln>
              <a:solidFill>
                <a:srgbClr val="DF0569"/>
              </a:solidFill>
              <a:effectLst/>
              <a:uLnTx/>
              <a:uFillTx/>
              <a:latin typeface="Gill Sans Light"/>
              <a:ea typeface="Gill Sans Light"/>
              <a:cs typeface="Gill Sans Light"/>
              <a:sym typeface="Gill Sans Light"/>
            </a:endParaRPr>
          </a:p>
        </p:txBody>
      </p:sp>
      <p:sp>
        <p:nvSpPr>
          <p:cNvPr id="6" name="Oval 5">
            <a:extLst>
              <a:ext uri="{FF2B5EF4-FFF2-40B4-BE49-F238E27FC236}">
                <a16:creationId xmlns:a16="http://schemas.microsoft.com/office/drawing/2014/main" id="{6E189AF4-377C-1A37-8A4C-3455D1EE1154}"/>
              </a:ext>
            </a:extLst>
          </p:cNvPr>
          <p:cNvSpPr/>
          <p:nvPr/>
        </p:nvSpPr>
        <p:spPr>
          <a:xfrm>
            <a:off x="6163746" y="10424345"/>
            <a:ext cx="6502400" cy="3270167"/>
          </a:xfrm>
          <a:prstGeom prst="ellipse">
            <a:avLst/>
          </a:prstGeom>
          <a:noFill/>
          <a:ln w="57150" cap="flat">
            <a:solidFill>
              <a:srgbClr val="FD347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67" tIns="135467" rIns="135467" bIns="135467" numCol="1" spcCol="38100" rtlCol="0" anchor="ctr">
            <a:spAutoFit/>
          </a:bodyPr>
          <a:lstStyle/>
          <a:p>
            <a:pPr marL="0" marR="0" lvl="0" indent="0" algn="ctr" defTabSz="2201361" rtl="0" eaLnBrk="1" fontAlgn="auto" latinLnBrk="0" hangingPunct="0">
              <a:lnSpc>
                <a:spcPct val="100000"/>
              </a:lnSpc>
              <a:spcBef>
                <a:spcPts val="0"/>
              </a:spcBef>
              <a:spcAft>
                <a:spcPts val="0"/>
              </a:spcAft>
              <a:buClrTx/>
              <a:buSzTx/>
              <a:buFontTx/>
              <a:buNone/>
              <a:tabLst/>
              <a:defRPr/>
            </a:pPr>
            <a:endParaRPr kumimoji="0" lang="en-US" sz="13334" b="0" i="0" u="none" strike="noStrike" kern="0" cap="none" spc="0" normalizeH="0" baseline="0" noProof="0" dirty="0">
              <a:ln>
                <a:noFill/>
              </a:ln>
              <a:solidFill>
                <a:srgbClr val="DF0569"/>
              </a:solidFill>
              <a:effectLst/>
              <a:uLnTx/>
              <a:uFillTx/>
              <a:latin typeface="Gill Sans Light"/>
              <a:ea typeface="Gill Sans Light"/>
              <a:cs typeface="Gill Sans Light"/>
              <a:sym typeface="Gill Sans Light"/>
            </a:endParaRPr>
          </a:p>
        </p:txBody>
      </p:sp>
      <p:sp>
        <p:nvSpPr>
          <p:cNvPr id="2" name="Oval 1">
            <a:extLst>
              <a:ext uri="{FF2B5EF4-FFF2-40B4-BE49-F238E27FC236}">
                <a16:creationId xmlns:a16="http://schemas.microsoft.com/office/drawing/2014/main" id="{4C5F66AC-07BE-1B0C-58EE-C43E582132E5}"/>
              </a:ext>
            </a:extLst>
          </p:cNvPr>
          <p:cNvSpPr/>
          <p:nvPr/>
        </p:nvSpPr>
        <p:spPr>
          <a:xfrm>
            <a:off x="12017699" y="10074722"/>
            <a:ext cx="6502400" cy="3270167"/>
          </a:xfrm>
          <a:prstGeom prst="ellipse">
            <a:avLst/>
          </a:prstGeom>
          <a:noFill/>
          <a:ln w="57150" cap="flat">
            <a:solidFill>
              <a:srgbClr val="FD347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67" tIns="135467" rIns="135467" bIns="135467" numCol="1" spcCol="38100" rtlCol="0" anchor="ctr">
            <a:spAutoFit/>
          </a:bodyPr>
          <a:lstStyle/>
          <a:p>
            <a:pPr marL="0" marR="0" lvl="0" indent="0" algn="ctr" defTabSz="2201361" rtl="0" eaLnBrk="1" fontAlgn="auto" latinLnBrk="0" hangingPunct="0">
              <a:lnSpc>
                <a:spcPct val="100000"/>
              </a:lnSpc>
              <a:spcBef>
                <a:spcPts val="0"/>
              </a:spcBef>
              <a:spcAft>
                <a:spcPts val="0"/>
              </a:spcAft>
              <a:buClrTx/>
              <a:buSzTx/>
              <a:buFontTx/>
              <a:buNone/>
              <a:tabLst/>
              <a:defRPr/>
            </a:pPr>
            <a:endParaRPr kumimoji="0" lang="en-US" sz="13334" b="0" i="0" u="none" strike="noStrike" kern="0" cap="none" spc="0" normalizeH="0" baseline="0" noProof="0" dirty="0">
              <a:ln>
                <a:noFill/>
              </a:ln>
              <a:solidFill>
                <a:srgbClr val="DF0569"/>
              </a:solidFill>
              <a:effectLst/>
              <a:uLnTx/>
              <a:uFillTx/>
              <a:latin typeface="Gill Sans Light"/>
              <a:ea typeface="Gill Sans Light"/>
              <a:cs typeface="Gill Sans Light"/>
              <a:sym typeface="Gill Sans Light"/>
            </a:endParaRPr>
          </a:p>
        </p:txBody>
      </p:sp>
    </p:spTree>
    <p:extLst>
      <p:ext uri="{BB962C8B-B14F-4D97-AF65-F5344CB8AC3E}">
        <p14:creationId xmlns:p14="http://schemas.microsoft.com/office/powerpoint/2010/main" val="42400979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D539E-3229-AEBE-D1C6-9D69A8224386}"/>
              </a:ext>
            </a:extLst>
          </p:cNvPr>
          <p:cNvSpPr>
            <a:spLocks noGrp="1"/>
          </p:cNvSpPr>
          <p:nvPr>
            <p:ph type="title"/>
          </p:nvPr>
        </p:nvSpPr>
        <p:spPr/>
        <p:txBody>
          <a:bodyPr/>
          <a:lstStyle/>
          <a:p>
            <a:r>
              <a:rPr lang="en-US" dirty="0"/>
              <a:t>SKAO Construction timeline</a:t>
            </a:r>
          </a:p>
        </p:txBody>
      </p:sp>
      <p:sp>
        <p:nvSpPr>
          <p:cNvPr id="4" name="Slide Number Placeholder 3">
            <a:extLst>
              <a:ext uri="{FF2B5EF4-FFF2-40B4-BE49-F238E27FC236}">
                <a16:creationId xmlns:a16="http://schemas.microsoft.com/office/drawing/2014/main" id="{B40515E9-B2C8-FB69-5F82-6B1AE89E9D2E}"/>
              </a:ext>
            </a:extLst>
          </p:cNvPr>
          <p:cNvSpPr>
            <a:spLocks noGrp="1"/>
          </p:cNvSpPr>
          <p:nvPr>
            <p:ph type="sldNum" sz="quarter" idx="10"/>
          </p:nvPr>
        </p:nvSpPr>
        <p:spPr/>
        <p:txBody>
          <a:bodyPr/>
          <a:lstStyle/>
          <a:p>
            <a:fld id="{86CB4B4D-7CA3-9044-876B-883B54F8677D}" type="slidenum">
              <a:rPr lang="en-GB" smtClean="0"/>
              <a:pPr/>
              <a:t>19</a:t>
            </a:fld>
            <a:endParaRPr lang="en-GB" dirty="0"/>
          </a:p>
        </p:txBody>
      </p:sp>
      <p:pic>
        <p:nvPicPr>
          <p:cNvPr id="1028" name="Picture 4" descr="Science Timeline ">
            <a:extLst>
              <a:ext uri="{FF2B5EF4-FFF2-40B4-BE49-F238E27FC236}">
                <a16:creationId xmlns:a16="http://schemas.microsoft.com/office/drawing/2014/main" id="{992EAC95-4B6C-598F-0C7A-336E9DBA6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1" y="4687624"/>
            <a:ext cx="24452862" cy="505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200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C35E22-2DEC-EA42-BBFA-18C1383C5FB2}"/>
              </a:ext>
            </a:extLst>
          </p:cNvPr>
          <p:cNvSpPr>
            <a:spLocks noGrp="1"/>
          </p:cNvSpPr>
          <p:nvPr>
            <p:ph type="body" sz="quarter" idx="23"/>
          </p:nvPr>
        </p:nvSpPr>
        <p:spPr>
          <a:xfrm>
            <a:off x="762000" y="762000"/>
            <a:ext cx="17575427" cy="2581778"/>
          </a:xfrm>
        </p:spPr>
        <p:txBody>
          <a:bodyPr/>
          <a:lstStyle/>
          <a:p>
            <a:r>
              <a:rPr lang="en-US" dirty="0"/>
              <a:t>Science drivers and requirements</a:t>
            </a:r>
          </a:p>
        </p:txBody>
      </p:sp>
      <p:pic>
        <p:nvPicPr>
          <p:cNvPr id="34" name="Picture 33">
            <a:extLst>
              <a:ext uri="{FF2B5EF4-FFF2-40B4-BE49-F238E27FC236}">
                <a16:creationId xmlns:a16="http://schemas.microsoft.com/office/drawing/2014/main" id="{8F3FB31A-B1F5-C74F-8415-D7ECCA2A5CBD}"/>
              </a:ext>
            </a:extLst>
          </p:cNvPr>
          <p:cNvPicPr>
            <a:picLocks noChangeAspect="1"/>
          </p:cNvPicPr>
          <p:nvPr/>
        </p:nvPicPr>
        <p:blipFill>
          <a:blip r:embed="rId2"/>
          <a:stretch>
            <a:fillRect/>
          </a:stretch>
        </p:blipFill>
        <p:spPr>
          <a:xfrm>
            <a:off x="2461761" y="2052889"/>
            <a:ext cx="19015633" cy="10703526"/>
          </a:xfrm>
          <a:prstGeom prst="rect">
            <a:avLst/>
          </a:prstGeom>
        </p:spPr>
      </p:pic>
    </p:spTree>
    <p:extLst>
      <p:ext uri="{BB962C8B-B14F-4D97-AF65-F5344CB8AC3E}">
        <p14:creationId xmlns:p14="http://schemas.microsoft.com/office/powerpoint/2010/main" val="247728037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4DEDA-42F8-EC81-0263-27FF64066E26}"/>
              </a:ext>
            </a:extLst>
          </p:cNvPr>
          <p:cNvSpPr>
            <a:spLocks noGrp="1"/>
          </p:cNvSpPr>
          <p:nvPr>
            <p:ph type="title"/>
          </p:nvPr>
        </p:nvSpPr>
        <p:spPr>
          <a:xfrm>
            <a:off x="762003" y="351453"/>
            <a:ext cx="7598229" cy="1279435"/>
          </a:xfrm>
        </p:spPr>
        <p:txBody>
          <a:bodyPr/>
          <a:lstStyle/>
          <a:p>
            <a:r>
              <a:rPr lang="en-US" dirty="0">
                <a:latin typeface="Noto Sans" panose="020B0502040504020204" pitchFamily="34" charset="0"/>
                <a:ea typeface="Noto Sans" panose="020B0502040504020204" pitchFamily="34" charset="0"/>
                <a:cs typeface="Noto Sans" panose="020B0502040504020204" pitchFamily="34" charset="0"/>
              </a:rPr>
              <a:t>Telescope Access</a:t>
            </a:r>
          </a:p>
        </p:txBody>
      </p:sp>
      <p:sp>
        <p:nvSpPr>
          <p:cNvPr id="4" name="Slide Number Placeholder 3">
            <a:extLst>
              <a:ext uri="{FF2B5EF4-FFF2-40B4-BE49-F238E27FC236}">
                <a16:creationId xmlns:a16="http://schemas.microsoft.com/office/drawing/2014/main" id="{BDEAE8A4-4E1D-439E-9C57-F5695AF49D26}"/>
              </a:ext>
            </a:extLst>
          </p:cNvPr>
          <p:cNvSpPr>
            <a:spLocks noGrp="1"/>
          </p:cNvSpPr>
          <p:nvPr>
            <p:ph type="sldNum" sz="quarter" idx="10"/>
          </p:nvPr>
        </p:nvSpPr>
        <p:spPr/>
        <p:txBody>
          <a:bodyPr/>
          <a:lstStyle/>
          <a:p>
            <a:fld id="{86CB4B4D-7CA3-9044-876B-883B54F8677D}" type="slidenum">
              <a:rPr lang="en-GB" smtClean="0"/>
              <a:pPr/>
              <a:t>20</a:t>
            </a:fld>
            <a:endParaRPr lang="en-GB" dirty="0"/>
          </a:p>
        </p:txBody>
      </p:sp>
      <p:graphicFrame>
        <p:nvGraphicFramePr>
          <p:cNvPr id="6" name="Chart 5">
            <a:extLst>
              <a:ext uri="{FF2B5EF4-FFF2-40B4-BE49-F238E27FC236}">
                <a16:creationId xmlns:a16="http://schemas.microsoft.com/office/drawing/2014/main" id="{CF93A049-BF0E-4FF2-A400-1D72345BCBC3}"/>
              </a:ext>
            </a:extLst>
          </p:cNvPr>
          <p:cNvGraphicFramePr>
            <a:graphicFrameLocks noChangeAspect="1"/>
          </p:cNvGraphicFramePr>
          <p:nvPr/>
        </p:nvGraphicFramePr>
        <p:xfrm>
          <a:off x="18952528" y="746568"/>
          <a:ext cx="4394155" cy="4008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456777DC-5517-7952-D7C3-781E2F5FE3C2}"/>
              </a:ext>
            </a:extLst>
          </p:cNvPr>
          <p:cNvGraphicFramePr>
            <a:graphicFrameLocks noChangeAspect="1"/>
          </p:cNvGraphicFramePr>
          <p:nvPr/>
        </p:nvGraphicFramePr>
        <p:xfrm>
          <a:off x="18952527" y="457528"/>
          <a:ext cx="4417795" cy="4297600"/>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103FE334-0EAD-1F24-CF00-529C463464F1}"/>
              </a:ext>
            </a:extLst>
          </p:cNvPr>
          <p:cNvGrpSpPr/>
          <p:nvPr/>
        </p:nvGrpSpPr>
        <p:grpSpPr>
          <a:xfrm>
            <a:off x="19532571" y="1703517"/>
            <a:ext cx="3278928" cy="1200200"/>
            <a:chOff x="7324714" y="638819"/>
            <a:chExt cx="1229598" cy="450075"/>
          </a:xfrm>
        </p:grpSpPr>
        <p:sp>
          <p:nvSpPr>
            <p:cNvPr id="7" name="TextBox 6">
              <a:extLst>
                <a:ext uri="{FF2B5EF4-FFF2-40B4-BE49-F238E27FC236}">
                  <a16:creationId xmlns:a16="http://schemas.microsoft.com/office/drawing/2014/main" id="{49C39DD5-373E-6858-BDC1-47DCE1CC9797}"/>
                </a:ext>
              </a:extLst>
            </p:cNvPr>
            <p:cNvSpPr txBox="1"/>
            <p:nvPr/>
          </p:nvSpPr>
          <p:spPr>
            <a:xfrm>
              <a:off x="7995145" y="808096"/>
              <a:ext cx="559167" cy="280798"/>
            </a:xfrm>
            <a:prstGeom prst="rect">
              <a:avLst/>
            </a:prstGeom>
            <a:noFill/>
          </p:spPr>
          <p:txBody>
            <a:bodyPr wrap="none" rtlCol="0">
              <a:spAutoFit/>
            </a:bodyPr>
            <a:lstStyle/>
            <a:p>
              <a:pPr algn="ctr"/>
              <a:r>
                <a:rPr lang="en-US" sz="2133" b="1" dirty="0">
                  <a:solidFill>
                    <a:schemeClr val="tx1"/>
                  </a:solidFill>
                  <a:latin typeface="Noto Sans" panose="020B0502040504020204" pitchFamily="34" charset="0"/>
                  <a:ea typeface="Noto Sans" panose="020B0502040504020204" pitchFamily="34" charset="0"/>
                  <a:cs typeface="Noto Sans" panose="020B0502040504020204" pitchFamily="34" charset="0"/>
                </a:rPr>
                <a:t>KSPs</a:t>
              </a:r>
            </a:p>
            <a:p>
              <a:pPr algn="ctr"/>
              <a:r>
                <a:rPr lang="en-US" sz="2133" b="1" dirty="0">
                  <a:solidFill>
                    <a:schemeClr val="tx1"/>
                  </a:solidFill>
                  <a:latin typeface="Noto Sans" panose="020B0502040504020204" pitchFamily="34" charset="0"/>
                  <a:ea typeface="Noto Sans" panose="020B0502040504020204" pitchFamily="34" charset="0"/>
                  <a:cs typeface="Noto Sans" panose="020B0502040504020204" pitchFamily="34" charset="0"/>
                </a:rPr>
                <a:t>(~50-70%)</a:t>
              </a:r>
            </a:p>
          </p:txBody>
        </p:sp>
        <p:sp>
          <p:nvSpPr>
            <p:cNvPr id="8" name="TextBox 7">
              <a:extLst>
                <a:ext uri="{FF2B5EF4-FFF2-40B4-BE49-F238E27FC236}">
                  <a16:creationId xmlns:a16="http://schemas.microsoft.com/office/drawing/2014/main" id="{35C94F6F-590B-7085-27AE-0BFDAB450A07}"/>
                </a:ext>
              </a:extLst>
            </p:cNvPr>
            <p:cNvSpPr txBox="1"/>
            <p:nvPr/>
          </p:nvSpPr>
          <p:spPr>
            <a:xfrm>
              <a:off x="7324714" y="638819"/>
              <a:ext cx="559167" cy="280798"/>
            </a:xfrm>
            <a:prstGeom prst="rect">
              <a:avLst/>
            </a:prstGeom>
            <a:noFill/>
          </p:spPr>
          <p:txBody>
            <a:bodyPr wrap="none" rtlCol="0">
              <a:spAutoFit/>
            </a:bodyPr>
            <a:lstStyle/>
            <a:p>
              <a:pPr algn="ctr"/>
              <a:r>
                <a:rPr lang="en-US" sz="2133" b="1" dirty="0">
                  <a:solidFill>
                    <a:schemeClr val="tx1"/>
                  </a:solidFill>
                  <a:latin typeface="Noto Sans" panose="020B0502040504020204" pitchFamily="34" charset="0"/>
                  <a:ea typeface="Noto Sans" panose="020B0502040504020204" pitchFamily="34" charset="0"/>
                  <a:cs typeface="Noto Sans" panose="020B0502040504020204" pitchFamily="34" charset="0"/>
                </a:rPr>
                <a:t>PI-led</a:t>
              </a:r>
            </a:p>
            <a:p>
              <a:pPr algn="ctr"/>
              <a:r>
                <a:rPr lang="en-US" sz="2133" b="1" dirty="0">
                  <a:solidFill>
                    <a:schemeClr val="tx1"/>
                  </a:solidFill>
                  <a:latin typeface="Noto Sans" panose="020B0502040504020204" pitchFamily="34" charset="0"/>
                  <a:ea typeface="Noto Sans" panose="020B0502040504020204" pitchFamily="34" charset="0"/>
                  <a:cs typeface="Noto Sans" panose="020B0502040504020204" pitchFamily="34" charset="0"/>
                </a:rPr>
                <a:t>(~30-50%)</a:t>
              </a:r>
            </a:p>
          </p:txBody>
        </p:sp>
      </p:grpSp>
      <p:sp>
        <p:nvSpPr>
          <p:cNvPr id="12" name="TextBox 11">
            <a:extLst>
              <a:ext uri="{FF2B5EF4-FFF2-40B4-BE49-F238E27FC236}">
                <a16:creationId xmlns:a16="http://schemas.microsoft.com/office/drawing/2014/main" id="{6A39A846-74C0-9E1D-04A1-EF6BC4FB74C9}"/>
              </a:ext>
            </a:extLst>
          </p:cNvPr>
          <p:cNvSpPr txBox="1"/>
          <p:nvPr/>
        </p:nvSpPr>
        <p:spPr>
          <a:xfrm>
            <a:off x="652779" y="2808718"/>
            <a:ext cx="9306315" cy="8115235"/>
          </a:xfrm>
          <a:prstGeom prst="rect">
            <a:avLst/>
          </a:prstGeom>
          <a:noFill/>
          <a:ln>
            <a:noFill/>
          </a:ln>
        </p:spPr>
        <p:txBody>
          <a:bodyPr wrap="square" rtlCol="0">
            <a:spAutoFit/>
          </a:bodyPr>
          <a:lstStyle/>
          <a:p>
            <a:pPr marL="237070" indent="-220136">
              <a:spcAft>
                <a:spcPts val="1600"/>
              </a:spcAft>
            </a:pPr>
            <a:r>
              <a:rPr lang="en-US" sz="4267" b="1" dirty="0">
                <a:solidFill>
                  <a:srgbClr val="002060"/>
                </a:solidFill>
                <a:latin typeface="Noto Sans" panose="020B0502040504020204" pitchFamily="34" charset="0"/>
                <a:ea typeface="Noto Sans" panose="020B0502040504020204" pitchFamily="34" charset="0"/>
                <a:cs typeface="Noto Sans" panose="020B0502040504020204" pitchFamily="34" charset="0"/>
              </a:rPr>
              <a:t>Members (and Associate Members)</a:t>
            </a:r>
          </a:p>
          <a:p>
            <a:pPr marL="596909" indent="-596909">
              <a:spcAft>
                <a:spcPts val="800"/>
              </a:spcAft>
              <a:buFont typeface="Arial" charset="0"/>
              <a:buChar char="•"/>
              <a:tabLst>
                <a:tab pos="584207" algn="l"/>
              </a:tabLst>
            </a:pPr>
            <a:r>
              <a:rPr lang="en-US" sz="3200" dirty="0">
                <a:solidFill>
                  <a:srgbClr val="002060"/>
                </a:solidFill>
                <a:latin typeface="Noto Sans" panose="020B0502040504020204" pitchFamily="34" charset="0"/>
                <a:ea typeface="Noto Sans" panose="020B0502040504020204" pitchFamily="34" charset="0"/>
                <a:cs typeface="Noto Sans" panose="020B0502040504020204" pitchFamily="34" charset="0"/>
              </a:rPr>
              <a:t>Can lead any program (KSP, PI)</a:t>
            </a:r>
          </a:p>
          <a:p>
            <a:pPr marL="596909" indent="-596909">
              <a:spcAft>
                <a:spcPts val="800"/>
              </a:spcAft>
              <a:buFont typeface="Arial" charset="0"/>
              <a:buChar char="•"/>
              <a:tabLst>
                <a:tab pos="584207" algn="l"/>
              </a:tabLst>
            </a:pPr>
            <a:r>
              <a:rPr lang="en-US" sz="3200" dirty="0">
                <a:solidFill>
                  <a:srgbClr val="002060"/>
                </a:solidFill>
                <a:latin typeface="Noto Sans" panose="020B0502040504020204" pitchFamily="34" charset="0"/>
                <a:ea typeface="Noto Sans" panose="020B0502040504020204" pitchFamily="34" charset="0"/>
                <a:cs typeface="Noto Sans" panose="020B0502040504020204" pitchFamily="34" charset="0"/>
              </a:rPr>
              <a:t>Can be part of KSP leadership teams</a:t>
            </a:r>
          </a:p>
          <a:p>
            <a:pPr marL="596909" indent="-596909">
              <a:spcAft>
                <a:spcPts val="800"/>
              </a:spcAft>
              <a:buFont typeface="Arial" charset="0"/>
              <a:buChar char="•"/>
              <a:tabLst>
                <a:tab pos="584207" algn="l"/>
              </a:tabLst>
            </a:pPr>
            <a:r>
              <a:rPr lang="en-US" sz="3200" dirty="0">
                <a:solidFill>
                  <a:srgbClr val="002060"/>
                </a:solidFill>
                <a:latin typeface="Noto Sans" panose="020B0502040504020204" pitchFamily="34" charset="0"/>
                <a:ea typeface="Noto Sans" panose="020B0502040504020204" pitchFamily="34" charset="0"/>
                <a:cs typeface="Noto Sans" panose="020B0502040504020204" pitchFamily="34" charset="0"/>
              </a:rPr>
              <a:t>Access in proportion to member share</a:t>
            </a:r>
          </a:p>
          <a:p>
            <a:pPr marL="131236" indent="-131236">
              <a:spcBef>
                <a:spcPts val="1600"/>
              </a:spcBef>
              <a:spcAft>
                <a:spcPts val="800"/>
              </a:spcAft>
              <a:tabLst>
                <a:tab pos="584207" algn="l"/>
              </a:tabLst>
            </a:pPr>
            <a:r>
              <a:rPr lang="en-US" sz="4267" b="1" dirty="0">
                <a:solidFill>
                  <a:srgbClr val="002060"/>
                </a:solidFill>
                <a:latin typeface="Noto Sans" panose="020B0502040504020204" pitchFamily="34" charset="0"/>
                <a:ea typeface="Noto Sans" panose="020B0502040504020204" pitchFamily="34" charset="0"/>
                <a:cs typeface="Noto Sans" panose="020B0502040504020204" pitchFamily="34" charset="0"/>
              </a:rPr>
              <a:t>Non-Members</a:t>
            </a:r>
          </a:p>
          <a:p>
            <a:pPr marL="596909" indent="-596909">
              <a:spcAft>
                <a:spcPts val="800"/>
              </a:spcAft>
              <a:buFont typeface="Arial" charset="0"/>
              <a:buChar char="•"/>
              <a:tabLst>
                <a:tab pos="584207" algn="l"/>
              </a:tabLst>
            </a:pPr>
            <a:r>
              <a:rPr lang="en-US" sz="3200" dirty="0">
                <a:solidFill>
                  <a:srgbClr val="002060"/>
                </a:solidFill>
                <a:latin typeface="Noto Sans" panose="020B0502040504020204" pitchFamily="34" charset="0"/>
                <a:ea typeface="Noto Sans" panose="020B0502040504020204" pitchFamily="34" charset="0"/>
                <a:cs typeface="Noto Sans" panose="020B0502040504020204" pitchFamily="34" charset="0"/>
              </a:rPr>
              <a:t>Can lead PI programs</a:t>
            </a:r>
          </a:p>
          <a:p>
            <a:pPr marL="596909" indent="-596909">
              <a:spcAft>
                <a:spcPts val="800"/>
              </a:spcAft>
              <a:buFont typeface="Arial" charset="0"/>
              <a:buChar char="•"/>
              <a:tabLst>
                <a:tab pos="584207" algn="l"/>
              </a:tabLst>
            </a:pPr>
            <a:r>
              <a:rPr lang="en-US" sz="3200" dirty="0">
                <a:solidFill>
                  <a:srgbClr val="002060"/>
                </a:solidFill>
                <a:latin typeface="Noto Sans" panose="020B0502040504020204" pitchFamily="34" charset="0"/>
                <a:ea typeface="Noto Sans" panose="020B0502040504020204" pitchFamily="34" charset="0"/>
                <a:cs typeface="Noto Sans" panose="020B0502040504020204" pitchFamily="34" charset="0"/>
              </a:rPr>
              <a:t>Can be team members of KSPs, but not part of leadership team</a:t>
            </a:r>
          </a:p>
          <a:p>
            <a:pPr marL="596909" indent="-596909">
              <a:spcAft>
                <a:spcPts val="800"/>
              </a:spcAft>
              <a:buFont typeface="Arial" charset="0"/>
              <a:buChar char="•"/>
              <a:tabLst>
                <a:tab pos="584207" algn="l"/>
              </a:tabLst>
            </a:pPr>
            <a:r>
              <a:rPr lang="en-US" sz="3200" dirty="0">
                <a:solidFill>
                  <a:srgbClr val="002060"/>
                </a:solidFill>
                <a:latin typeface="Noto Sans" panose="020B0502040504020204" pitchFamily="34" charset="0"/>
                <a:ea typeface="Noto Sans" panose="020B0502040504020204" pitchFamily="34" charset="0"/>
                <a:cs typeface="Noto Sans" panose="020B0502040504020204" pitchFamily="34" charset="0"/>
              </a:rPr>
              <a:t>Access capped at </a:t>
            </a:r>
            <a:r>
              <a:rPr lang="en-US" sz="3200" b="1" dirty="0">
                <a:solidFill>
                  <a:srgbClr val="002060"/>
                </a:solidFill>
                <a:latin typeface="Noto Sans" panose="020B0502040504020204" pitchFamily="34" charset="0"/>
                <a:ea typeface="Noto Sans" panose="020B0502040504020204" pitchFamily="34" charset="0"/>
                <a:cs typeface="Noto Sans" panose="020B0502040504020204" pitchFamily="34" charset="0"/>
              </a:rPr>
              <a:t>5% (”Open Time”; </a:t>
            </a:r>
            <a:r>
              <a:rPr lang="en-US" sz="3200" dirty="0">
                <a:solidFill>
                  <a:srgbClr val="002060"/>
                </a:solidFill>
                <a:latin typeface="Noto Sans" panose="020B0502040504020204" pitchFamily="34" charset="0"/>
                <a:ea typeface="Noto Sans" panose="020B0502040504020204" pitchFamily="34" charset="0"/>
                <a:cs typeface="Noto Sans" panose="020B0502040504020204" pitchFamily="34" charset="0"/>
              </a:rPr>
              <a:t>TBC by Council)</a:t>
            </a:r>
          </a:p>
          <a:p>
            <a:pPr marL="596909" indent="-596909">
              <a:spcAft>
                <a:spcPts val="800"/>
              </a:spcAft>
              <a:buFont typeface="Arial" charset="0"/>
              <a:buChar char="•"/>
              <a:tabLst>
                <a:tab pos="584207" algn="l"/>
              </a:tabLst>
            </a:pPr>
            <a:r>
              <a:rPr lang="en-US" sz="3200" dirty="0">
                <a:solidFill>
                  <a:srgbClr val="002060"/>
                </a:solidFill>
                <a:latin typeface="Noto Sans" panose="020B0502040504020204" pitchFamily="34" charset="0"/>
                <a:ea typeface="Noto Sans" panose="020B0502040504020204" pitchFamily="34" charset="0"/>
                <a:cs typeface="Noto Sans" panose="020B0502040504020204" pitchFamily="34" charset="0"/>
              </a:rPr>
              <a:t>Access to any individual non-member entity may be capped</a:t>
            </a:r>
          </a:p>
        </p:txBody>
      </p:sp>
      <p:graphicFrame>
        <p:nvGraphicFramePr>
          <p:cNvPr id="5" name="Chart 4">
            <a:extLst>
              <a:ext uri="{FF2B5EF4-FFF2-40B4-BE49-F238E27FC236}">
                <a16:creationId xmlns:a16="http://schemas.microsoft.com/office/drawing/2014/main" id="{72739A59-6B56-EDCD-D300-EE7275D9E08B}"/>
              </a:ext>
            </a:extLst>
          </p:cNvPr>
          <p:cNvGraphicFramePr>
            <a:graphicFrameLocks noChangeAspect="1"/>
          </p:cNvGraphicFramePr>
          <p:nvPr/>
        </p:nvGraphicFramePr>
        <p:xfrm>
          <a:off x="15545135" y="4319152"/>
          <a:ext cx="8584867" cy="8053456"/>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970A8ECC-F732-62F8-0D8E-593EF12DD41D}"/>
              </a:ext>
            </a:extLst>
          </p:cNvPr>
          <p:cNvSpPr txBox="1"/>
          <p:nvPr/>
        </p:nvSpPr>
        <p:spPr>
          <a:xfrm>
            <a:off x="17570132" y="5876226"/>
            <a:ext cx="5487400" cy="913007"/>
          </a:xfrm>
          <a:prstGeom prst="rect">
            <a:avLst/>
          </a:prstGeom>
          <a:noFill/>
        </p:spPr>
        <p:txBody>
          <a:bodyPr wrap="none" rtlCol="0">
            <a:spAutoFit/>
          </a:bodyPr>
          <a:lstStyle/>
          <a:p>
            <a:pPr algn="ctr"/>
            <a:r>
              <a:rPr lang="en-US" sz="5333" b="1" dirty="0">
                <a:solidFill>
                  <a:schemeClr val="tx1"/>
                </a:solidFill>
                <a:latin typeface="Noto Sans" panose="020B0502040504020204" pitchFamily="34" charset="0"/>
                <a:ea typeface="Noto Sans" panose="020B0502040504020204" pitchFamily="34" charset="0"/>
                <a:cs typeface="Noto Sans" panose="020B0502040504020204" pitchFamily="34" charset="0"/>
              </a:rPr>
              <a:t>Member Access</a:t>
            </a:r>
          </a:p>
        </p:txBody>
      </p:sp>
      <p:sp>
        <p:nvSpPr>
          <p:cNvPr id="10" name="TextBox 9">
            <a:extLst>
              <a:ext uri="{FF2B5EF4-FFF2-40B4-BE49-F238E27FC236}">
                <a16:creationId xmlns:a16="http://schemas.microsoft.com/office/drawing/2014/main" id="{B4CB0A84-46FB-E4B4-E220-60528E92D7F9}"/>
              </a:ext>
            </a:extLst>
          </p:cNvPr>
          <p:cNvSpPr txBox="1"/>
          <p:nvPr/>
        </p:nvSpPr>
        <p:spPr>
          <a:xfrm>
            <a:off x="11423994" y="7677460"/>
            <a:ext cx="3504486" cy="830997"/>
          </a:xfrm>
          <a:prstGeom prst="rect">
            <a:avLst/>
          </a:prstGeom>
          <a:noFill/>
        </p:spPr>
        <p:txBody>
          <a:bodyPr wrap="none" rtlCol="0">
            <a:spAutoFit/>
          </a:bodyPr>
          <a:lstStyle/>
          <a:p>
            <a:pPr algn="ctr"/>
            <a:r>
              <a:rPr lang="en-US" sz="4800" b="1" dirty="0">
                <a:solidFill>
                  <a:schemeClr val="tx1"/>
                </a:solidFill>
                <a:latin typeface="Noto Sans" panose="020B0502040504020204" pitchFamily="34" charset="0"/>
                <a:ea typeface="Noto Sans" panose="020B0502040504020204" pitchFamily="34" charset="0"/>
                <a:cs typeface="Noto Sans" panose="020B0502040504020204" pitchFamily="34" charset="0"/>
              </a:rPr>
              <a:t>Open Time</a:t>
            </a:r>
          </a:p>
        </p:txBody>
      </p:sp>
      <p:cxnSp>
        <p:nvCxnSpPr>
          <p:cNvPr id="13" name="Straight Arrow Connector 12">
            <a:extLst>
              <a:ext uri="{FF2B5EF4-FFF2-40B4-BE49-F238E27FC236}">
                <a16:creationId xmlns:a16="http://schemas.microsoft.com/office/drawing/2014/main" id="{D7EB15F9-379D-344C-15D5-D35959D1CF34}"/>
              </a:ext>
            </a:extLst>
          </p:cNvPr>
          <p:cNvCxnSpPr>
            <a:cxnSpLocks/>
          </p:cNvCxnSpPr>
          <p:nvPr/>
        </p:nvCxnSpPr>
        <p:spPr>
          <a:xfrm>
            <a:off x="15056060" y="8327053"/>
            <a:ext cx="1345523" cy="151232"/>
          </a:xfrm>
          <a:prstGeom prst="straightConnector1">
            <a:avLst/>
          </a:prstGeom>
          <a:noFill/>
          <a:ln w="60325" cap="flat">
            <a:solidFill>
              <a:schemeClr val="tx1"/>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7165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4DEDA-42F8-EC81-0263-27FF64066E26}"/>
              </a:ext>
            </a:extLst>
          </p:cNvPr>
          <p:cNvSpPr>
            <a:spLocks noGrp="1"/>
          </p:cNvSpPr>
          <p:nvPr>
            <p:ph type="title"/>
          </p:nvPr>
        </p:nvSpPr>
        <p:spPr>
          <a:xfrm>
            <a:off x="762003" y="351453"/>
            <a:ext cx="7598229" cy="1279435"/>
          </a:xfrm>
        </p:spPr>
        <p:txBody>
          <a:bodyPr/>
          <a:lstStyle/>
          <a:p>
            <a:r>
              <a:rPr lang="en-US" dirty="0">
                <a:latin typeface="Noto Sans" panose="020B0502040504020204" pitchFamily="34" charset="0"/>
                <a:ea typeface="Noto Sans" panose="020B0502040504020204" pitchFamily="34" charset="0"/>
                <a:cs typeface="Noto Sans" panose="020B0502040504020204" pitchFamily="34" charset="0"/>
              </a:rPr>
              <a:t>Proposal Types</a:t>
            </a:r>
          </a:p>
        </p:txBody>
      </p:sp>
      <p:sp>
        <p:nvSpPr>
          <p:cNvPr id="4" name="Slide Number Placeholder 3">
            <a:extLst>
              <a:ext uri="{FF2B5EF4-FFF2-40B4-BE49-F238E27FC236}">
                <a16:creationId xmlns:a16="http://schemas.microsoft.com/office/drawing/2014/main" id="{BDEAE8A4-4E1D-439E-9C57-F5695AF49D26}"/>
              </a:ext>
            </a:extLst>
          </p:cNvPr>
          <p:cNvSpPr>
            <a:spLocks noGrp="1"/>
          </p:cNvSpPr>
          <p:nvPr>
            <p:ph type="sldNum" sz="quarter" idx="10"/>
          </p:nvPr>
        </p:nvSpPr>
        <p:spPr/>
        <p:txBody>
          <a:bodyPr/>
          <a:lstStyle/>
          <a:p>
            <a:pPr defTabSz="2438430" hangingPunct="1"/>
            <a:fld id="{86CB4B4D-7CA3-9044-876B-883B54F8677D}" type="slidenum">
              <a:rPr lang="en-GB" kern="1200">
                <a:latin typeface="Verdana"/>
                <a:ea typeface="Verdana"/>
                <a:cs typeface="Verdana"/>
              </a:rPr>
              <a:pPr defTabSz="2438430" hangingPunct="1"/>
              <a:t>21</a:t>
            </a:fld>
            <a:endParaRPr lang="en-GB" kern="1200" dirty="0">
              <a:latin typeface="Verdana"/>
              <a:ea typeface="Verdana"/>
              <a:cs typeface="Verdana"/>
            </a:endParaRPr>
          </a:p>
        </p:txBody>
      </p:sp>
      <p:sp>
        <p:nvSpPr>
          <p:cNvPr id="12" name="TextBox 11">
            <a:extLst>
              <a:ext uri="{FF2B5EF4-FFF2-40B4-BE49-F238E27FC236}">
                <a16:creationId xmlns:a16="http://schemas.microsoft.com/office/drawing/2014/main" id="{6A39A846-74C0-9E1D-04A1-EF6BC4FB74C9}"/>
              </a:ext>
            </a:extLst>
          </p:cNvPr>
          <p:cNvSpPr txBox="1"/>
          <p:nvPr/>
        </p:nvSpPr>
        <p:spPr>
          <a:xfrm>
            <a:off x="690043" y="1609057"/>
            <a:ext cx="15741904" cy="9448292"/>
          </a:xfrm>
          <a:prstGeom prst="rect">
            <a:avLst/>
          </a:prstGeom>
          <a:noFill/>
          <a:ln>
            <a:noFill/>
          </a:ln>
        </p:spPr>
        <p:txBody>
          <a:bodyPr wrap="square" rtlCol="0">
            <a:spAutoFit/>
          </a:bodyPr>
          <a:lstStyle/>
          <a:p>
            <a:pPr marL="131236" indent="-131236" defTabSz="2438430" hangingPunct="1">
              <a:spcAft>
                <a:spcPts val="800"/>
              </a:spcAft>
              <a:tabLst>
                <a:tab pos="584207" algn="l"/>
              </a:tabLst>
            </a:pPr>
            <a:r>
              <a:rPr lang="en-US" sz="3733" b="1" kern="1200" dirty="0">
                <a:solidFill>
                  <a:srgbClr val="002060"/>
                </a:solidFill>
                <a:latin typeface="Noto Sans" panose="020B0502040504020204" pitchFamily="34" charset="0"/>
                <a:ea typeface="Noto Sans" panose="020B0502040504020204" pitchFamily="34" charset="0"/>
                <a:cs typeface="Noto Sans" panose="020B0502040504020204" pitchFamily="34" charset="0"/>
              </a:rPr>
              <a:t>	</a:t>
            </a:r>
            <a:r>
              <a:rPr lang="en-US" sz="4267" b="1" kern="1200" dirty="0">
                <a:solidFill>
                  <a:srgbClr val="002060"/>
                </a:solidFill>
                <a:latin typeface="Noto Sans" panose="020B0502040504020204" pitchFamily="34" charset="0"/>
                <a:ea typeface="Noto Sans" panose="020B0502040504020204" pitchFamily="34" charset="0"/>
                <a:cs typeface="Noto Sans" panose="020B0502040504020204" pitchFamily="34" charset="0"/>
              </a:rPr>
              <a:t>Key Science Projects (KSPs)</a:t>
            </a:r>
          </a:p>
          <a:p>
            <a:pPr marL="596909" indent="-596909" defTabSz="2438430" hangingPunct="1">
              <a:spcAft>
                <a:spcPts val="1600"/>
              </a:spcAft>
              <a:buFont typeface="Arial" charset="0"/>
              <a:buChar char="•"/>
              <a:tabLst>
                <a:tab pos="584207" algn="l"/>
              </a:tabLst>
            </a:pPr>
            <a:r>
              <a:rPr lang="en-US" sz="3733" kern="1200" dirty="0">
                <a:solidFill>
                  <a:srgbClr val="002060"/>
                </a:solidFill>
                <a:latin typeface="Noto Sans" panose="020B0502040504020204" pitchFamily="34" charset="0"/>
                <a:ea typeface="Noto Sans" panose="020B0502040504020204" pitchFamily="34" charset="0"/>
                <a:cs typeface="Noto Sans" panose="020B0502040504020204" pitchFamily="34" charset="0"/>
              </a:rPr>
              <a:t>Large programs that require the allocation of significant observing time (at least a few x 100h ? - TBC) and resources, performed over multiple cycles (nominally 1 cycle = 1 year)</a:t>
            </a:r>
          </a:p>
          <a:p>
            <a:pPr marL="596909" indent="-596909" defTabSz="2438430" hangingPunct="1">
              <a:spcAft>
                <a:spcPts val="1600"/>
              </a:spcAft>
              <a:buFont typeface="Arial" charset="0"/>
              <a:buChar char="•"/>
              <a:tabLst>
                <a:tab pos="584207" algn="l"/>
              </a:tabLst>
            </a:pPr>
            <a:r>
              <a:rPr lang="en-US" sz="3733" kern="1200" dirty="0">
                <a:solidFill>
                  <a:srgbClr val="002060"/>
                </a:solidFill>
                <a:latin typeface="Noto Sans" panose="020B0502040504020204" pitchFamily="34" charset="0"/>
                <a:ea typeface="Noto Sans" panose="020B0502040504020204" pitchFamily="34" charset="0"/>
                <a:cs typeface="Noto Sans" panose="020B0502040504020204" pitchFamily="34" charset="0"/>
              </a:rPr>
              <a:t>Leadership team from SKA-member countries; co-Is from any country (latter may be limited)</a:t>
            </a:r>
          </a:p>
          <a:p>
            <a:pPr marL="596909" indent="-596909" defTabSz="2438430" hangingPunct="1">
              <a:spcAft>
                <a:spcPts val="1600"/>
              </a:spcAft>
              <a:buFont typeface="Arial" charset="0"/>
              <a:buChar char="•"/>
              <a:tabLst>
                <a:tab pos="584207" algn="l"/>
              </a:tabLst>
            </a:pPr>
            <a:r>
              <a:rPr lang="en-US" sz="3733" kern="1200" dirty="0">
                <a:solidFill>
                  <a:srgbClr val="002060"/>
                </a:solidFill>
                <a:latin typeface="Noto Sans" panose="020B0502040504020204" pitchFamily="34" charset="0"/>
                <a:ea typeface="Noto Sans" panose="020B0502040504020204" pitchFamily="34" charset="0"/>
                <a:cs typeface="Noto Sans" panose="020B0502040504020204" pitchFamily="34" charset="0"/>
              </a:rPr>
              <a:t>Expected to provide added-value data products and tools back to SKAO</a:t>
            </a:r>
          </a:p>
          <a:p>
            <a:pPr marL="596909" indent="-596909" defTabSz="2438430" hangingPunct="1">
              <a:spcAft>
                <a:spcPts val="1600"/>
              </a:spcAft>
              <a:buFont typeface="Arial" charset="0"/>
              <a:buChar char="•"/>
              <a:tabLst>
                <a:tab pos="584207" algn="l"/>
              </a:tabLst>
            </a:pPr>
            <a:r>
              <a:rPr lang="en-US" sz="3733" kern="1200" dirty="0">
                <a:solidFill>
                  <a:srgbClr val="002060"/>
                </a:solidFill>
                <a:latin typeface="Noto Sans" panose="020B0502040504020204" pitchFamily="34" charset="0"/>
                <a:ea typeface="Noto Sans" panose="020B0502040504020204" pitchFamily="34" charset="0"/>
                <a:cs typeface="Noto Sans" panose="020B0502040504020204" pitchFamily="34" charset="0"/>
              </a:rPr>
              <a:t>Regular reviews to track progress toward goals</a:t>
            </a:r>
          </a:p>
          <a:p>
            <a:pPr marL="131236" indent="-131236" defTabSz="2438430" hangingPunct="1">
              <a:spcBef>
                <a:spcPts val="1600"/>
              </a:spcBef>
              <a:spcAft>
                <a:spcPts val="800"/>
              </a:spcAft>
              <a:tabLst>
                <a:tab pos="584207" algn="l"/>
              </a:tabLst>
            </a:pPr>
            <a:r>
              <a:rPr lang="en-US" sz="3733" b="1" kern="1200" dirty="0">
                <a:solidFill>
                  <a:srgbClr val="002060"/>
                </a:solidFill>
                <a:latin typeface="Noto Sans" panose="020B0502040504020204" pitchFamily="34" charset="0"/>
                <a:ea typeface="Noto Sans" panose="020B0502040504020204" pitchFamily="34" charset="0"/>
                <a:cs typeface="Noto Sans" panose="020B0502040504020204" pitchFamily="34" charset="0"/>
              </a:rPr>
              <a:t>	</a:t>
            </a:r>
            <a:r>
              <a:rPr lang="en-US" sz="4267" b="1" kern="1200" dirty="0">
                <a:solidFill>
                  <a:srgbClr val="002060"/>
                </a:solidFill>
                <a:latin typeface="Noto Sans" panose="020B0502040504020204" pitchFamily="34" charset="0"/>
                <a:ea typeface="Noto Sans" panose="020B0502040504020204" pitchFamily="34" charset="0"/>
                <a:cs typeface="Noto Sans" panose="020B0502040504020204" pitchFamily="34" charset="0"/>
              </a:rPr>
              <a:t>Principal Investigator (PI) Projects</a:t>
            </a:r>
          </a:p>
          <a:p>
            <a:pPr marL="596909" indent="-596909" defTabSz="2438430" hangingPunct="1">
              <a:spcAft>
                <a:spcPts val="800"/>
              </a:spcAft>
              <a:buFont typeface="Arial" charset="0"/>
              <a:buChar char="•"/>
              <a:tabLst>
                <a:tab pos="584207" algn="l"/>
              </a:tabLst>
            </a:pPr>
            <a:r>
              <a:rPr lang="en-US" sz="3733" kern="1200" dirty="0">
                <a:solidFill>
                  <a:srgbClr val="002060"/>
                </a:solidFill>
                <a:latin typeface="Noto Sans" panose="020B0502040504020204" pitchFamily="34" charset="0"/>
                <a:ea typeface="Noto Sans" panose="020B0502040504020204" pitchFamily="34" charset="0"/>
                <a:cs typeface="Noto Sans" panose="020B0502040504020204" pitchFamily="34" charset="0"/>
              </a:rPr>
              <a:t>Smaller programs (&lt; KSP) performed within a single cycle</a:t>
            </a:r>
          </a:p>
          <a:p>
            <a:pPr marL="131236" indent="-131236" defTabSz="2438430" hangingPunct="1">
              <a:spcBef>
                <a:spcPts val="1600"/>
              </a:spcBef>
              <a:spcAft>
                <a:spcPts val="800"/>
              </a:spcAft>
              <a:tabLst>
                <a:tab pos="584207" algn="l"/>
              </a:tabLst>
            </a:pPr>
            <a:r>
              <a:rPr lang="en-US" sz="3733" b="1" kern="1200" dirty="0">
                <a:solidFill>
                  <a:srgbClr val="002060"/>
                </a:solidFill>
                <a:latin typeface="Noto Sans" panose="020B0502040504020204" pitchFamily="34" charset="0"/>
                <a:ea typeface="Noto Sans" panose="020B0502040504020204" pitchFamily="34" charset="0"/>
                <a:cs typeface="Noto Sans" panose="020B0502040504020204" pitchFamily="34" charset="0"/>
              </a:rPr>
              <a:t>	</a:t>
            </a:r>
            <a:r>
              <a:rPr lang="en-US" sz="4267" b="1" kern="1200" dirty="0">
                <a:solidFill>
                  <a:srgbClr val="002060"/>
                </a:solidFill>
                <a:latin typeface="Noto Sans" panose="020B0502040504020204" pitchFamily="34" charset="0"/>
                <a:ea typeface="Noto Sans" panose="020B0502040504020204" pitchFamily="34" charset="0"/>
                <a:cs typeface="Noto Sans" panose="020B0502040504020204" pitchFamily="34" charset="0"/>
              </a:rPr>
              <a:t>Director-General’s Discretionary Time</a:t>
            </a:r>
          </a:p>
          <a:p>
            <a:pPr marL="596909" indent="-596909" defTabSz="2438430" hangingPunct="1">
              <a:spcAft>
                <a:spcPts val="800"/>
              </a:spcAft>
              <a:buFont typeface="Arial" charset="0"/>
              <a:buChar char="•"/>
              <a:tabLst>
                <a:tab pos="584207" algn="l"/>
              </a:tabLst>
            </a:pPr>
            <a:r>
              <a:rPr lang="en-US" sz="3733" kern="1200" dirty="0">
                <a:solidFill>
                  <a:srgbClr val="002060"/>
                </a:solidFill>
                <a:latin typeface="Noto Sans" panose="020B0502040504020204" pitchFamily="34" charset="0"/>
                <a:ea typeface="Noto Sans" panose="020B0502040504020204" pitchFamily="34" charset="0"/>
                <a:cs typeface="Noto Sans" panose="020B0502040504020204" pitchFamily="34" charset="0"/>
              </a:rPr>
              <a:t>Time allocated by the D-G outside of the normal TAC process</a:t>
            </a:r>
          </a:p>
        </p:txBody>
      </p:sp>
      <p:grpSp>
        <p:nvGrpSpPr>
          <p:cNvPr id="9" name="Group 8">
            <a:extLst>
              <a:ext uri="{FF2B5EF4-FFF2-40B4-BE49-F238E27FC236}">
                <a16:creationId xmlns:a16="http://schemas.microsoft.com/office/drawing/2014/main" id="{7445F3ED-47EA-B455-E7CF-6CEB477C98A7}"/>
              </a:ext>
            </a:extLst>
          </p:cNvPr>
          <p:cNvGrpSpPr/>
          <p:nvPr/>
        </p:nvGrpSpPr>
        <p:grpSpPr>
          <a:xfrm>
            <a:off x="16666713" y="2079404"/>
            <a:ext cx="7274965" cy="7077037"/>
            <a:chOff x="6486393" y="450095"/>
            <a:chExt cx="2728112" cy="2653889"/>
          </a:xfrm>
        </p:grpSpPr>
        <p:graphicFrame>
          <p:nvGraphicFramePr>
            <p:cNvPr id="10" name="Chart 9">
              <a:extLst>
                <a:ext uri="{FF2B5EF4-FFF2-40B4-BE49-F238E27FC236}">
                  <a16:creationId xmlns:a16="http://schemas.microsoft.com/office/drawing/2014/main" id="{686928E1-F656-7CFD-297C-DCDEE134E161}"/>
                </a:ext>
              </a:extLst>
            </p:cNvPr>
            <p:cNvGraphicFramePr>
              <a:graphicFrameLocks noChangeAspect="1"/>
            </p:cNvGraphicFramePr>
            <p:nvPr/>
          </p:nvGraphicFramePr>
          <p:xfrm>
            <a:off x="6534697" y="528324"/>
            <a:ext cx="2631505" cy="25736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1D51C106-1DD6-A2EF-2561-C82EC081FD58}"/>
                </a:ext>
              </a:extLst>
            </p:cNvPr>
            <p:cNvGraphicFramePr>
              <a:graphicFrameLocks noChangeAspect="1"/>
            </p:cNvGraphicFramePr>
            <p:nvPr/>
          </p:nvGraphicFramePr>
          <p:xfrm>
            <a:off x="6486393" y="450095"/>
            <a:ext cx="2728112" cy="265388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98A01E4F-B2B0-331D-E88F-20A69ECB6157}"/>
                </a:ext>
              </a:extLst>
            </p:cNvPr>
            <p:cNvSpPr txBox="1"/>
            <p:nvPr/>
          </p:nvSpPr>
          <p:spPr>
            <a:xfrm>
              <a:off x="7927977" y="1464592"/>
              <a:ext cx="1046080" cy="527115"/>
            </a:xfrm>
            <a:prstGeom prst="rect">
              <a:avLst/>
            </a:prstGeom>
            <a:noFill/>
          </p:spPr>
          <p:txBody>
            <a:bodyPr wrap="none" rtlCol="0">
              <a:spAutoFit/>
            </a:bodyPr>
            <a:lstStyle/>
            <a:p>
              <a:pPr algn="ctr" defTabSz="2438430" hangingPunct="1"/>
              <a:r>
                <a:rPr lang="en-US" sz="4267" b="1" kern="1200" dirty="0">
                  <a:solidFill>
                    <a:srgbClr val="000000"/>
                  </a:solidFill>
                  <a:latin typeface="Noto Sans" panose="020B0502040504020204" pitchFamily="34" charset="0"/>
                  <a:ea typeface="Noto Sans" panose="020B0502040504020204" pitchFamily="34" charset="0"/>
                  <a:cs typeface="Noto Sans" panose="020B0502040504020204" pitchFamily="34" charset="0"/>
                </a:rPr>
                <a:t>KSPs</a:t>
              </a:r>
            </a:p>
            <a:p>
              <a:pPr algn="ctr" defTabSz="2438430" hangingPunct="1"/>
              <a:r>
                <a:rPr lang="en-US" sz="4267" b="1" kern="1200" dirty="0">
                  <a:solidFill>
                    <a:srgbClr val="000000"/>
                  </a:solidFill>
                  <a:latin typeface="Noto Sans" panose="020B0502040504020204" pitchFamily="34" charset="0"/>
                  <a:ea typeface="Noto Sans" panose="020B0502040504020204" pitchFamily="34" charset="0"/>
                  <a:cs typeface="Noto Sans" panose="020B0502040504020204" pitchFamily="34" charset="0"/>
                </a:rPr>
                <a:t>(~50-70%)</a:t>
              </a:r>
            </a:p>
          </p:txBody>
        </p:sp>
        <p:sp>
          <p:nvSpPr>
            <p:cNvPr id="14" name="TextBox 13">
              <a:extLst>
                <a:ext uri="{FF2B5EF4-FFF2-40B4-BE49-F238E27FC236}">
                  <a16:creationId xmlns:a16="http://schemas.microsoft.com/office/drawing/2014/main" id="{74D94844-440C-8B19-01A3-17C7EDED855E}"/>
                </a:ext>
              </a:extLst>
            </p:cNvPr>
            <p:cNvSpPr txBox="1"/>
            <p:nvPr/>
          </p:nvSpPr>
          <p:spPr>
            <a:xfrm>
              <a:off x="6774148" y="1119239"/>
              <a:ext cx="1046080" cy="527115"/>
            </a:xfrm>
            <a:prstGeom prst="rect">
              <a:avLst/>
            </a:prstGeom>
            <a:noFill/>
          </p:spPr>
          <p:txBody>
            <a:bodyPr wrap="none" rtlCol="0">
              <a:spAutoFit/>
            </a:bodyPr>
            <a:lstStyle/>
            <a:p>
              <a:pPr algn="ctr" defTabSz="2438430" hangingPunct="1"/>
              <a:r>
                <a:rPr lang="en-US" sz="4267" b="1" kern="1200" dirty="0">
                  <a:solidFill>
                    <a:srgbClr val="000000"/>
                  </a:solidFill>
                  <a:latin typeface="Noto Sans" panose="020B0502040504020204" pitchFamily="34" charset="0"/>
                  <a:ea typeface="Noto Sans" panose="020B0502040504020204" pitchFamily="34" charset="0"/>
                  <a:cs typeface="Noto Sans" panose="020B0502040504020204" pitchFamily="34" charset="0"/>
                </a:rPr>
                <a:t>PI-led</a:t>
              </a:r>
            </a:p>
            <a:p>
              <a:pPr algn="ctr" defTabSz="2438430" hangingPunct="1"/>
              <a:r>
                <a:rPr lang="en-US" sz="4267" b="1" kern="1200" dirty="0">
                  <a:solidFill>
                    <a:srgbClr val="000000"/>
                  </a:solidFill>
                  <a:latin typeface="Noto Sans" panose="020B0502040504020204" pitchFamily="34" charset="0"/>
                  <a:ea typeface="Noto Sans" panose="020B0502040504020204" pitchFamily="34" charset="0"/>
                  <a:cs typeface="Noto Sans" panose="020B0502040504020204" pitchFamily="34" charset="0"/>
                </a:rPr>
                <a:t>(~30-50%)</a:t>
              </a:r>
            </a:p>
          </p:txBody>
        </p:sp>
      </p:grpSp>
      <p:sp>
        <p:nvSpPr>
          <p:cNvPr id="3" name="TextBox 2">
            <a:extLst>
              <a:ext uri="{FF2B5EF4-FFF2-40B4-BE49-F238E27FC236}">
                <a16:creationId xmlns:a16="http://schemas.microsoft.com/office/drawing/2014/main" id="{AD4A2B5F-1928-D034-9599-DD2CE7FFDCDA}"/>
              </a:ext>
            </a:extLst>
          </p:cNvPr>
          <p:cNvSpPr txBox="1"/>
          <p:nvPr/>
        </p:nvSpPr>
        <p:spPr>
          <a:xfrm>
            <a:off x="16316284" y="8916703"/>
            <a:ext cx="7856632" cy="14224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67" tIns="135467" rIns="135467" bIns="135467" numCol="1" spcCol="38100" rtlCol="0" anchor="t">
            <a:spAutoFit/>
          </a:bodyPr>
          <a:lstStyle/>
          <a:p>
            <a:pPr algn="ctr" defTabSz="2438430" hangingPunct="1"/>
            <a:r>
              <a:rPr lang="en-US" sz="3733" kern="1200" dirty="0">
                <a:solidFill>
                  <a:srgbClr val="000000"/>
                </a:solidFill>
                <a:latin typeface="Noto Sans" panose="020B0502040504020204" pitchFamily="34" charset="0"/>
                <a:ea typeface="Noto Sans" panose="020B0502040504020204" pitchFamily="34" charset="0"/>
                <a:cs typeface="Noto Sans" panose="020B0502040504020204" pitchFamily="34" charset="0"/>
              </a:rPr>
              <a:t>Indicative allocation split over first 5 years of normal operations</a:t>
            </a:r>
          </a:p>
        </p:txBody>
      </p:sp>
    </p:spTree>
    <p:extLst>
      <p:ext uri="{BB962C8B-B14F-4D97-AF65-F5344CB8AC3E}">
        <p14:creationId xmlns:p14="http://schemas.microsoft.com/office/powerpoint/2010/main" val="879365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DB811-B764-CB42-878B-7852353E1EF5}"/>
              </a:ext>
            </a:extLst>
          </p:cNvPr>
          <p:cNvSpPr>
            <a:spLocks noGrp="1"/>
          </p:cNvSpPr>
          <p:nvPr>
            <p:ph type="title"/>
          </p:nvPr>
        </p:nvSpPr>
        <p:spPr/>
        <p:txBody>
          <a:bodyPr/>
          <a:lstStyle/>
          <a:p>
            <a:r>
              <a:rPr lang="en-GB" sz="5400" dirty="0"/>
              <a:t>Science Data Challenges: What are we trying to achieve ?</a:t>
            </a:r>
            <a:br>
              <a:rPr lang="en-GB" sz="5400" dirty="0"/>
            </a:br>
            <a:endParaRPr lang="en-GB" sz="5400" dirty="0"/>
          </a:p>
        </p:txBody>
      </p:sp>
      <p:sp>
        <p:nvSpPr>
          <p:cNvPr id="3" name="Text Placeholder 2">
            <a:extLst>
              <a:ext uri="{FF2B5EF4-FFF2-40B4-BE49-F238E27FC236}">
                <a16:creationId xmlns:a16="http://schemas.microsoft.com/office/drawing/2014/main" id="{5F1E514E-C422-8241-9293-D8BF43D6B737}"/>
              </a:ext>
            </a:extLst>
          </p:cNvPr>
          <p:cNvSpPr>
            <a:spLocks noGrp="1"/>
          </p:cNvSpPr>
          <p:nvPr>
            <p:ph type="body" idx="1"/>
          </p:nvPr>
        </p:nvSpPr>
        <p:spPr>
          <a:xfrm>
            <a:off x="254001" y="1300433"/>
            <a:ext cx="22999096" cy="11855208"/>
          </a:xfrm>
        </p:spPr>
        <p:txBody>
          <a:bodyPr/>
          <a:lstStyle/>
          <a:p>
            <a:r>
              <a:rPr lang="en-GB" sz="5000" dirty="0"/>
              <a:t>Prepare Science Community</a:t>
            </a:r>
          </a:p>
          <a:p>
            <a:pPr lvl="2"/>
            <a:r>
              <a:rPr lang="en-GB" sz="4200" dirty="0"/>
              <a:t>Science extraction from SKA Observatory Data Products (ODPs)</a:t>
            </a:r>
          </a:p>
          <a:p>
            <a:pPr lvl="2"/>
            <a:r>
              <a:rPr lang="en-GB" sz="4200" dirty="0"/>
              <a:t>Stimulate advance of state-of-the-art data analysis techniques that are relevant for SKAO</a:t>
            </a:r>
          </a:p>
          <a:p>
            <a:pPr lvl="2"/>
            <a:r>
              <a:rPr lang="en-GB" sz="4200" dirty="0"/>
              <a:t>Promote reproducibility and analysis pipeline sharing</a:t>
            </a:r>
          </a:p>
          <a:p>
            <a:r>
              <a:rPr lang="en-GB" sz="5000" dirty="0"/>
              <a:t>Provide test cases for </a:t>
            </a:r>
            <a:r>
              <a:rPr lang="en-GB" sz="5000" dirty="0" err="1"/>
              <a:t>SRCNet</a:t>
            </a:r>
            <a:r>
              <a:rPr lang="en-GB" sz="5000" dirty="0"/>
              <a:t> development </a:t>
            </a:r>
          </a:p>
          <a:p>
            <a:pPr lvl="2"/>
            <a:r>
              <a:rPr lang="en-GB" sz="4200" dirty="0"/>
              <a:t>Test increasingly realistic data transfer, user access and customised user processing</a:t>
            </a:r>
          </a:p>
          <a:p>
            <a:r>
              <a:rPr lang="en-GB" sz="5000" dirty="0"/>
              <a:t>Constrain SDP Pipeline development</a:t>
            </a:r>
          </a:p>
          <a:p>
            <a:pPr lvl="2"/>
            <a:r>
              <a:rPr lang="en-GB" sz="4200" dirty="0"/>
              <a:t>Identify gaps in sky, telescope and error models</a:t>
            </a:r>
          </a:p>
          <a:p>
            <a:pPr lvl="2"/>
            <a:r>
              <a:rPr lang="en-GB" sz="4200" dirty="0"/>
              <a:t>Determine necessary calibration quality and identify any other factors that might inhibit science extraction from ODPs</a:t>
            </a:r>
          </a:p>
          <a:p>
            <a:pPr lvl="2"/>
            <a:endParaRPr lang="en-GB" sz="4200" dirty="0"/>
          </a:p>
        </p:txBody>
      </p:sp>
      <p:sp>
        <p:nvSpPr>
          <p:cNvPr id="4" name="Slide Number Placeholder 3">
            <a:extLst>
              <a:ext uri="{FF2B5EF4-FFF2-40B4-BE49-F238E27FC236}">
                <a16:creationId xmlns:a16="http://schemas.microsoft.com/office/drawing/2014/main" id="{CB76B274-227D-7647-9453-AA852175A214}"/>
              </a:ext>
            </a:extLst>
          </p:cNvPr>
          <p:cNvSpPr>
            <a:spLocks noGrp="1"/>
          </p:cNvSpPr>
          <p:nvPr>
            <p:ph type="sldNum" sz="quarter" idx="10"/>
          </p:nvPr>
        </p:nvSpPr>
        <p:spPr/>
        <p:txBody>
          <a:bodyPr/>
          <a:lstStyle/>
          <a:p>
            <a:fld id="{86CB4B4D-7CA3-9044-876B-883B54F8677D}" type="slidenum">
              <a:rPr lang="en-GB" smtClean="0"/>
              <a:pPr/>
              <a:t>22</a:t>
            </a:fld>
            <a:endParaRPr lang="en-GB" dirty="0"/>
          </a:p>
        </p:txBody>
      </p:sp>
    </p:spTree>
    <p:extLst>
      <p:ext uri="{BB962C8B-B14F-4D97-AF65-F5344CB8AC3E}">
        <p14:creationId xmlns:p14="http://schemas.microsoft.com/office/powerpoint/2010/main" val="3801555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42BF5641-1A54-9F40-A0A4-F7EA713EDEBC}"/>
              </a:ext>
            </a:extLst>
          </p:cNvPr>
          <p:cNvPicPr>
            <a:picLocks noChangeAspect="1"/>
          </p:cNvPicPr>
          <p:nvPr/>
        </p:nvPicPr>
        <p:blipFill>
          <a:blip r:embed="rId2"/>
          <a:stretch>
            <a:fillRect/>
          </a:stretch>
        </p:blipFill>
        <p:spPr>
          <a:xfrm>
            <a:off x="5701872" y="7835899"/>
            <a:ext cx="18682128" cy="5882245"/>
          </a:xfrm>
          <a:prstGeom prst="rect">
            <a:avLst/>
          </a:prstGeom>
        </p:spPr>
      </p:pic>
      <p:pic>
        <p:nvPicPr>
          <p:cNvPr id="5" name="Picture 4" descr="Icon&#10;&#10;Description automatically generated">
            <a:extLst>
              <a:ext uri="{FF2B5EF4-FFF2-40B4-BE49-F238E27FC236}">
                <a16:creationId xmlns:a16="http://schemas.microsoft.com/office/drawing/2014/main" id="{FA8918B4-669F-5E48-A099-5BDF8DEA6EFD}"/>
              </a:ext>
            </a:extLst>
          </p:cNvPr>
          <p:cNvPicPr>
            <a:picLocks noChangeAspect="1"/>
          </p:cNvPicPr>
          <p:nvPr/>
        </p:nvPicPr>
        <p:blipFill>
          <a:blip r:embed="rId3"/>
          <a:stretch>
            <a:fillRect/>
          </a:stretch>
        </p:blipFill>
        <p:spPr>
          <a:xfrm>
            <a:off x="21304432" y="186543"/>
            <a:ext cx="3079568" cy="3187149"/>
          </a:xfrm>
          <a:prstGeom prst="rect">
            <a:avLst/>
          </a:prstGeom>
        </p:spPr>
      </p:pic>
      <p:sp>
        <p:nvSpPr>
          <p:cNvPr id="6" name="Rectangle 5">
            <a:extLst>
              <a:ext uri="{FF2B5EF4-FFF2-40B4-BE49-F238E27FC236}">
                <a16:creationId xmlns:a16="http://schemas.microsoft.com/office/drawing/2014/main" id="{44B004D5-2D9A-3947-ADBA-D2B812526928}"/>
              </a:ext>
            </a:extLst>
          </p:cNvPr>
          <p:cNvSpPr/>
          <p:nvPr/>
        </p:nvSpPr>
        <p:spPr>
          <a:xfrm>
            <a:off x="357964" y="2900544"/>
            <a:ext cx="5787656" cy="8856655"/>
          </a:xfrm>
          <a:prstGeom prst="rect">
            <a:avLst/>
          </a:prstGeom>
        </p:spPr>
        <p:txBody>
          <a:bodyPr wrap="square">
            <a:spAutoFit/>
          </a:bodyPr>
          <a:lstStyle/>
          <a:p>
            <a:pPr>
              <a:lnSpc>
                <a:spcPct val="150000"/>
              </a:lnSpc>
            </a:pPr>
            <a:r>
              <a:rPr lang="en-GB" sz="3200" b="1" dirty="0">
                <a:solidFill>
                  <a:srgbClr val="262626"/>
                </a:solidFill>
              </a:rPr>
              <a:t>Reproducibility</a:t>
            </a:r>
          </a:p>
          <a:p>
            <a:pPr>
              <a:lnSpc>
                <a:spcPct val="150000"/>
              </a:lnSpc>
            </a:pPr>
            <a:r>
              <a:rPr lang="en-GB" sz="3200" i="1" dirty="0">
                <a:solidFill>
                  <a:srgbClr val="262626"/>
                </a:solidFill>
              </a:rPr>
              <a:t>Is the pipeline:</a:t>
            </a:r>
          </a:p>
          <a:p>
            <a:pPr marL="685809" indent="-223720">
              <a:lnSpc>
                <a:spcPct val="150000"/>
              </a:lnSpc>
              <a:buClr>
                <a:srgbClr val="262626"/>
              </a:buClr>
              <a:buSzPct val="89833"/>
            </a:pPr>
            <a:r>
              <a:rPr lang="en-GB" sz="3200" dirty="0">
                <a:solidFill>
                  <a:srgbClr val="262626"/>
                </a:solidFill>
              </a:rPr>
              <a:t>Well-documented</a:t>
            </a:r>
          </a:p>
          <a:p>
            <a:pPr marL="685809" indent="-223720">
              <a:lnSpc>
                <a:spcPct val="150000"/>
              </a:lnSpc>
              <a:buClr>
                <a:srgbClr val="262626"/>
              </a:buClr>
              <a:buSzPct val="89833"/>
            </a:pPr>
            <a:r>
              <a:rPr lang="en-GB" sz="3200" dirty="0">
                <a:solidFill>
                  <a:srgbClr val="262626"/>
                </a:solidFill>
              </a:rPr>
              <a:t>Easy to install</a:t>
            </a:r>
          </a:p>
          <a:p>
            <a:pPr marL="685809" indent="-223720">
              <a:lnSpc>
                <a:spcPct val="150000"/>
              </a:lnSpc>
              <a:buClr>
                <a:srgbClr val="262626"/>
              </a:buClr>
              <a:buSzPct val="89833"/>
            </a:pPr>
            <a:r>
              <a:rPr lang="en-GB" sz="3200" dirty="0">
                <a:solidFill>
                  <a:srgbClr val="262626"/>
                </a:solidFill>
              </a:rPr>
              <a:t>Easy to use</a:t>
            </a:r>
          </a:p>
          <a:p>
            <a:pPr marL="1143014">
              <a:lnSpc>
                <a:spcPct val="150000"/>
              </a:lnSpc>
            </a:pPr>
            <a:endParaRPr lang="en-GB" sz="3200" dirty="0">
              <a:solidFill>
                <a:srgbClr val="262626"/>
              </a:solidFill>
            </a:endParaRPr>
          </a:p>
          <a:p>
            <a:pPr>
              <a:lnSpc>
                <a:spcPct val="150000"/>
              </a:lnSpc>
            </a:pPr>
            <a:r>
              <a:rPr lang="en-GB" sz="3200" b="1" dirty="0">
                <a:solidFill>
                  <a:srgbClr val="262626"/>
                </a:solidFill>
              </a:rPr>
              <a:t>Reusability:</a:t>
            </a:r>
          </a:p>
          <a:p>
            <a:pPr>
              <a:lnSpc>
                <a:spcPct val="150000"/>
              </a:lnSpc>
            </a:pPr>
            <a:r>
              <a:rPr lang="en-GB" sz="3200" i="1" dirty="0">
                <a:solidFill>
                  <a:srgbClr val="262626"/>
                </a:solidFill>
              </a:rPr>
              <a:t>Does the pipeline:</a:t>
            </a:r>
          </a:p>
          <a:p>
            <a:pPr marL="914411" indent="-357628">
              <a:lnSpc>
                <a:spcPct val="150000"/>
              </a:lnSpc>
              <a:buClr>
                <a:srgbClr val="262626"/>
              </a:buClr>
              <a:buSzPct val="100000"/>
            </a:pPr>
            <a:r>
              <a:rPr lang="en-GB" sz="3200" dirty="0">
                <a:solidFill>
                  <a:srgbClr val="262626"/>
                </a:solidFill>
              </a:rPr>
              <a:t>Use an open licence</a:t>
            </a:r>
          </a:p>
          <a:p>
            <a:pPr marL="914411" indent="-357628">
              <a:lnSpc>
                <a:spcPct val="150000"/>
              </a:lnSpc>
              <a:buClr>
                <a:srgbClr val="262626"/>
              </a:buClr>
              <a:buSzPct val="100000"/>
            </a:pPr>
            <a:r>
              <a:rPr lang="en-GB" sz="3200" dirty="0">
                <a:solidFill>
                  <a:srgbClr val="262626"/>
                </a:solidFill>
              </a:rPr>
              <a:t>Have findable code</a:t>
            </a:r>
          </a:p>
          <a:p>
            <a:pPr marL="914411" indent="-354532">
              <a:lnSpc>
                <a:spcPct val="150000"/>
              </a:lnSpc>
              <a:buClr>
                <a:srgbClr val="262626"/>
              </a:buClr>
              <a:buSzPct val="100000"/>
            </a:pPr>
            <a:r>
              <a:rPr lang="en-GB" sz="3200" dirty="0">
                <a:solidFill>
                  <a:srgbClr val="262626"/>
                </a:solidFill>
              </a:rPr>
              <a:t>Use code standards</a:t>
            </a:r>
          </a:p>
          <a:p>
            <a:pPr marL="914411" indent="-354532">
              <a:lnSpc>
                <a:spcPct val="150000"/>
              </a:lnSpc>
              <a:buClr>
                <a:srgbClr val="262626"/>
              </a:buClr>
              <a:buSzPct val="100000"/>
            </a:pPr>
            <a:r>
              <a:rPr lang="en-GB" sz="3200" dirty="0">
                <a:solidFill>
                  <a:srgbClr val="262626"/>
                </a:solidFill>
              </a:rPr>
              <a:t>Use built-in tests</a:t>
            </a:r>
            <a:endParaRPr lang="en-US" sz="3200" dirty="0"/>
          </a:p>
        </p:txBody>
      </p:sp>
      <p:sp>
        <p:nvSpPr>
          <p:cNvPr id="2" name="Text Placeholder 1">
            <a:extLst>
              <a:ext uri="{FF2B5EF4-FFF2-40B4-BE49-F238E27FC236}">
                <a16:creationId xmlns:a16="http://schemas.microsoft.com/office/drawing/2014/main" id="{658519CE-A5D9-344C-AAD3-FDF90E07F253}"/>
              </a:ext>
            </a:extLst>
          </p:cNvPr>
          <p:cNvSpPr>
            <a:spLocks noGrp="1"/>
          </p:cNvSpPr>
          <p:nvPr>
            <p:ph type="body" idx="1"/>
          </p:nvPr>
        </p:nvSpPr>
        <p:spPr>
          <a:xfrm>
            <a:off x="5701875" y="2892599"/>
            <a:ext cx="17634043" cy="8864600"/>
          </a:xfrm>
        </p:spPr>
        <p:txBody>
          <a:bodyPr/>
          <a:lstStyle/>
          <a:p>
            <a:r>
              <a:rPr lang="en-US" dirty="0"/>
              <a:t>Teams are evaluated on the reproducibility of their results</a:t>
            </a:r>
          </a:p>
          <a:p>
            <a:r>
              <a:rPr lang="en-US" dirty="0"/>
              <a:t>Separate evaluation from the main challenge score</a:t>
            </a:r>
          </a:p>
        </p:txBody>
      </p:sp>
      <p:sp>
        <p:nvSpPr>
          <p:cNvPr id="3" name="Text Placeholder 2">
            <a:extLst>
              <a:ext uri="{FF2B5EF4-FFF2-40B4-BE49-F238E27FC236}">
                <a16:creationId xmlns:a16="http://schemas.microsoft.com/office/drawing/2014/main" id="{A8B43111-1057-C840-95AF-F742CDA756D7}"/>
              </a:ext>
            </a:extLst>
          </p:cNvPr>
          <p:cNvSpPr>
            <a:spLocks noGrp="1"/>
          </p:cNvSpPr>
          <p:nvPr>
            <p:ph type="body" sz="quarter" idx="21"/>
          </p:nvPr>
        </p:nvSpPr>
        <p:spPr>
          <a:xfrm>
            <a:off x="-15784" y="514065"/>
            <a:ext cx="22860000" cy="2581779"/>
          </a:xfrm>
        </p:spPr>
        <p:txBody>
          <a:bodyPr/>
          <a:lstStyle/>
          <a:p>
            <a:r>
              <a:rPr lang="en-US" dirty="0"/>
              <a:t>Reproducibility awards/badges – SDC2 onwards</a:t>
            </a:r>
          </a:p>
        </p:txBody>
      </p:sp>
    </p:spTree>
    <p:extLst>
      <p:ext uri="{BB962C8B-B14F-4D97-AF65-F5344CB8AC3E}">
        <p14:creationId xmlns:p14="http://schemas.microsoft.com/office/powerpoint/2010/main" val="246605058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C24DC9-D052-EBDB-0B27-570DC9E43553}"/>
              </a:ext>
            </a:extLst>
          </p:cNvPr>
          <p:cNvSpPr>
            <a:spLocks noGrp="1"/>
          </p:cNvSpPr>
          <p:nvPr>
            <p:ph type="body" idx="1"/>
          </p:nvPr>
        </p:nvSpPr>
        <p:spPr>
          <a:xfrm>
            <a:off x="364175" y="1300431"/>
            <a:ext cx="12201453" cy="7373645"/>
          </a:xfrm>
        </p:spPr>
        <p:txBody>
          <a:bodyPr/>
          <a:lstStyle/>
          <a:p>
            <a:pPr marL="508012" indent="0">
              <a:spcBef>
                <a:spcPts val="600"/>
              </a:spcBef>
              <a:spcAft>
                <a:spcPts val="600"/>
              </a:spcAft>
              <a:buNone/>
            </a:pPr>
            <a:r>
              <a:rPr lang="en-US" sz="3200" i="1" dirty="0"/>
              <a:t>Epoch of reionization </a:t>
            </a:r>
          </a:p>
          <a:p>
            <a:pPr marL="508012" indent="0">
              <a:spcBef>
                <a:spcPts val="600"/>
              </a:spcBef>
              <a:spcAft>
                <a:spcPts val="600"/>
              </a:spcAft>
              <a:buNone/>
            </a:pPr>
            <a:endParaRPr lang="en-US" sz="3200" i="1" dirty="0"/>
          </a:p>
          <a:p>
            <a:pPr lvl="1">
              <a:spcBef>
                <a:spcPts val="600"/>
              </a:spcBef>
              <a:spcAft>
                <a:spcPts val="600"/>
              </a:spcAft>
            </a:pPr>
            <a:r>
              <a:rPr lang="en-US" sz="4000" dirty="0"/>
              <a:t>SDC3a ”</a:t>
            </a:r>
            <a:r>
              <a:rPr lang="en-US" sz="4000" b="1" dirty="0"/>
              <a:t>Foregrounds</a:t>
            </a:r>
            <a:r>
              <a:rPr lang="en-US" sz="4000" dirty="0"/>
              <a:t>” (SDC3a; </a:t>
            </a:r>
            <a:r>
              <a:rPr lang="en-GB" sz="4000" dirty="0"/>
              <a:t>SWG Coordinators: C. Trott, V. </a:t>
            </a:r>
            <a:r>
              <a:rPr lang="en-GB" sz="4000" dirty="0" err="1"/>
              <a:t>Jelic</a:t>
            </a:r>
            <a:r>
              <a:rPr lang="en-GB" sz="4000" dirty="0"/>
              <a:t>)</a:t>
            </a:r>
          </a:p>
          <a:p>
            <a:pPr lvl="2">
              <a:spcBef>
                <a:spcPts val="600"/>
              </a:spcBef>
              <a:spcAft>
                <a:spcPts val="600"/>
              </a:spcAft>
            </a:pPr>
            <a:r>
              <a:rPr lang="en-GB" sz="3600" b="1" dirty="0"/>
              <a:t>Foreground removal </a:t>
            </a:r>
            <a:r>
              <a:rPr lang="en-GB" sz="3600" dirty="0"/>
              <a:t>exercise</a:t>
            </a:r>
          </a:p>
          <a:p>
            <a:pPr lvl="2">
              <a:spcBef>
                <a:spcPts val="600"/>
              </a:spcBef>
              <a:spcAft>
                <a:spcPts val="600"/>
              </a:spcAft>
            </a:pPr>
            <a:r>
              <a:rPr lang="en-US" sz="3600" dirty="0"/>
              <a:t>SDC3a started 1 March 2023, closed 30 Oct 2023</a:t>
            </a:r>
            <a:endParaRPr lang="en-US" sz="3600" dirty="0">
              <a:solidFill>
                <a:schemeClr val="accent1"/>
              </a:solidFill>
            </a:endParaRPr>
          </a:p>
          <a:p>
            <a:pPr lvl="1">
              <a:spcBef>
                <a:spcPts val="600"/>
              </a:spcBef>
              <a:spcAft>
                <a:spcPts val="600"/>
              </a:spcAft>
            </a:pPr>
            <a:r>
              <a:rPr lang="en-US" sz="4000" dirty="0"/>
              <a:t>SDC3b “</a:t>
            </a:r>
            <a:r>
              <a:rPr lang="en-US" sz="4000" b="1" dirty="0"/>
              <a:t>Inference</a:t>
            </a:r>
            <a:r>
              <a:rPr lang="en-US" sz="4000" dirty="0"/>
              <a:t>” </a:t>
            </a:r>
            <a:r>
              <a:rPr lang="en-GB" sz="4000" dirty="0"/>
              <a:t>(SDC3b</a:t>
            </a:r>
            <a:r>
              <a:rPr lang="en-US" sz="4000" dirty="0"/>
              <a:t>; </a:t>
            </a:r>
            <a:r>
              <a:rPr lang="en-GB" sz="4000" dirty="0"/>
              <a:t>SWG Coordinators: A. </a:t>
            </a:r>
            <a:r>
              <a:rPr lang="en-GB" sz="4000" dirty="0" err="1"/>
              <a:t>Mesinger</a:t>
            </a:r>
            <a:r>
              <a:rPr lang="en-GB" sz="4000" dirty="0"/>
              <a:t>, G. </a:t>
            </a:r>
            <a:r>
              <a:rPr lang="en-GB" sz="4000" dirty="0" err="1"/>
              <a:t>Mellema</a:t>
            </a:r>
            <a:r>
              <a:rPr lang="en-GB" sz="4000" dirty="0"/>
              <a:t>)</a:t>
            </a:r>
          </a:p>
          <a:p>
            <a:pPr lvl="2">
              <a:spcBef>
                <a:spcPts val="600"/>
              </a:spcBef>
              <a:spcAft>
                <a:spcPts val="600"/>
              </a:spcAft>
            </a:pPr>
            <a:r>
              <a:rPr lang="en-GB" sz="3600" dirty="0"/>
              <a:t>Extraction of </a:t>
            </a:r>
            <a:r>
              <a:rPr lang="en-GB" sz="3600" b="1" dirty="0"/>
              <a:t>cosmological parameters</a:t>
            </a:r>
            <a:endParaRPr lang="en-GB" sz="3400" b="1" dirty="0"/>
          </a:p>
          <a:p>
            <a:pPr lvl="2">
              <a:spcBef>
                <a:spcPts val="600"/>
              </a:spcBef>
              <a:spcAft>
                <a:spcPts val="600"/>
              </a:spcAft>
            </a:pPr>
            <a:r>
              <a:rPr lang="en-GB" sz="3600" dirty="0"/>
              <a:t>SDC3b ongoing</a:t>
            </a:r>
          </a:p>
          <a:p>
            <a:pPr lvl="2">
              <a:spcBef>
                <a:spcPts val="600"/>
              </a:spcBef>
              <a:spcAft>
                <a:spcPts val="600"/>
              </a:spcAft>
            </a:pPr>
            <a:endParaRPr lang="en-US" sz="3800" dirty="0"/>
          </a:p>
          <a:p>
            <a:pPr marL="1016026" lvl="1" indent="0">
              <a:spcBef>
                <a:spcPts val="600"/>
              </a:spcBef>
              <a:spcAft>
                <a:spcPts val="600"/>
              </a:spcAft>
              <a:buNone/>
            </a:pPr>
            <a:endParaRPr lang="en-US" sz="4400" dirty="0"/>
          </a:p>
        </p:txBody>
      </p:sp>
      <p:sp>
        <p:nvSpPr>
          <p:cNvPr id="4" name="Slide Number Placeholder 3">
            <a:extLst>
              <a:ext uri="{FF2B5EF4-FFF2-40B4-BE49-F238E27FC236}">
                <a16:creationId xmlns:a16="http://schemas.microsoft.com/office/drawing/2014/main" id="{15AAA405-87DE-DAD3-7C49-E21E613A9AF8}"/>
              </a:ext>
            </a:extLst>
          </p:cNvPr>
          <p:cNvSpPr>
            <a:spLocks noGrp="1"/>
          </p:cNvSpPr>
          <p:nvPr>
            <p:ph type="sldNum" sz="quarter" idx="10"/>
          </p:nvPr>
        </p:nvSpPr>
        <p:spPr/>
        <p:txBody>
          <a:bodyPr/>
          <a:lstStyle/>
          <a:p>
            <a:fld id="{86CB4B4D-7CA3-9044-876B-883B54F8677D}" type="slidenum">
              <a:rPr lang="en-GB" smtClean="0"/>
              <a:pPr/>
              <a:t>24</a:t>
            </a:fld>
            <a:endParaRPr lang="en-GB" dirty="0"/>
          </a:p>
        </p:txBody>
      </p:sp>
      <p:pic>
        <p:nvPicPr>
          <p:cNvPr id="7" name="EoR_H21cm">
            <a:hlinkClick r:id="" action="ppaction://media"/>
            <a:extLst>
              <a:ext uri="{FF2B5EF4-FFF2-40B4-BE49-F238E27FC236}">
                <a16:creationId xmlns:a16="http://schemas.microsoft.com/office/drawing/2014/main" id="{1AB6293E-9523-61B7-0D03-69AB318F2FD6}"/>
              </a:ext>
            </a:extLst>
          </p:cNvPr>
          <p:cNvPicPr>
            <a:picLocks noChangeAspect="1"/>
          </p:cNvPicPr>
          <p:nvPr>
            <a:videoFile r:link="rId2"/>
            <p:extLst>
              <p:ext uri="{DAA4B4D4-6D71-4841-9C94-3DE7FCFB9230}">
                <p14:media xmlns:p14="http://schemas.microsoft.com/office/powerpoint/2010/main" r:embed="rId1"/>
              </p:ext>
            </p:extLst>
          </p:nvPr>
        </p:nvPicPr>
        <p:blipFill>
          <a:blip r:embed="rId4">
            <a:lum/>
          </a:blip>
          <a:stretch>
            <a:fillRect/>
          </a:stretch>
        </p:blipFill>
        <p:spPr>
          <a:xfrm>
            <a:off x="12565627" y="351453"/>
            <a:ext cx="11167099" cy="9052939"/>
          </a:xfrm>
          <a:prstGeom prst="rect">
            <a:avLst/>
          </a:prstGeom>
        </p:spPr>
      </p:pic>
      <p:grpSp>
        <p:nvGrpSpPr>
          <p:cNvPr id="5" name="Group 4">
            <a:extLst>
              <a:ext uri="{FF2B5EF4-FFF2-40B4-BE49-F238E27FC236}">
                <a16:creationId xmlns:a16="http://schemas.microsoft.com/office/drawing/2014/main" id="{54340921-8E50-FD23-19BF-028C6C38AB2C}"/>
              </a:ext>
            </a:extLst>
          </p:cNvPr>
          <p:cNvGrpSpPr/>
          <p:nvPr/>
        </p:nvGrpSpPr>
        <p:grpSpPr>
          <a:xfrm>
            <a:off x="1448763" y="9282959"/>
            <a:ext cx="22233728" cy="3804403"/>
            <a:chOff x="520809" y="344953"/>
            <a:chExt cx="8337648" cy="1426651"/>
          </a:xfrm>
        </p:grpSpPr>
        <p:sp>
          <p:nvSpPr>
            <p:cNvPr id="6" name="TextBox 5">
              <a:extLst>
                <a:ext uri="{FF2B5EF4-FFF2-40B4-BE49-F238E27FC236}">
                  <a16:creationId xmlns:a16="http://schemas.microsoft.com/office/drawing/2014/main" id="{3726DE14-581B-BC6E-95C1-C73B5C63BB35}"/>
                </a:ext>
              </a:extLst>
            </p:cNvPr>
            <p:cNvSpPr txBox="1"/>
            <p:nvPr/>
          </p:nvSpPr>
          <p:spPr>
            <a:xfrm>
              <a:off x="5255201" y="1268134"/>
              <a:ext cx="2139398" cy="503470"/>
            </a:xfrm>
            <a:prstGeom prst="rect">
              <a:avLst/>
            </a:prstGeom>
            <a:noFill/>
            <a:ln w="12700" cap="flat">
              <a:solidFill>
                <a:srgbClr val="00B0F0"/>
              </a:solid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algn="ctr">
                <a:lnSpc>
                  <a:spcPct val="120000"/>
                </a:lnSpc>
              </a:pPr>
              <a:r>
                <a:rPr lang="en-US" sz="3600" b="1" dirty="0">
                  <a:solidFill>
                    <a:schemeClr val="accent1"/>
                  </a:solidFill>
                </a:rPr>
                <a:t>Inference (SDC3b) challenge runs</a:t>
              </a:r>
            </a:p>
          </p:txBody>
        </p:sp>
        <p:sp>
          <p:nvSpPr>
            <p:cNvPr id="8" name="TextBox 7">
              <a:extLst>
                <a:ext uri="{FF2B5EF4-FFF2-40B4-BE49-F238E27FC236}">
                  <a16:creationId xmlns:a16="http://schemas.microsoft.com/office/drawing/2014/main" id="{15EC9DED-A25F-61F2-EE8A-2F11F1C0220E}"/>
                </a:ext>
              </a:extLst>
            </p:cNvPr>
            <p:cNvSpPr txBox="1"/>
            <p:nvPr/>
          </p:nvSpPr>
          <p:spPr>
            <a:xfrm>
              <a:off x="1639842" y="1281167"/>
              <a:ext cx="2208756" cy="490437"/>
            </a:xfrm>
            <a:prstGeom prst="rect">
              <a:avLst/>
            </a:prstGeom>
            <a:noFill/>
            <a:ln w="12700" cap="flat">
              <a:solidFill>
                <a:srgbClr val="00B0F0"/>
              </a:solid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algn="ctr">
                <a:lnSpc>
                  <a:spcPct val="120000"/>
                </a:lnSpc>
              </a:pPr>
              <a:r>
                <a:rPr lang="en-US" sz="3600" b="1" dirty="0">
                  <a:solidFill>
                    <a:schemeClr val="accent1"/>
                  </a:solidFill>
                </a:rPr>
                <a:t>Foregrounds (SDC3a) challenge runs</a:t>
              </a:r>
            </a:p>
          </p:txBody>
        </p:sp>
        <p:cxnSp>
          <p:nvCxnSpPr>
            <p:cNvPr id="9" name="Straight Arrow Connector 8">
              <a:extLst>
                <a:ext uri="{FF2B5EF4-FFF2-40B4-BE49-F238E27FC236}">
                  <a16:creationId xmlns:a16="http://schemas.microsoft.com/office/drawing/2014/main" id="{B5B881F8-9C10-6501-FA49-9CC035E66F5D}"/>
                </a:ext>
              </a:extLst>
            </p:cNvPr>
            <p:cNvCxnSpPr>
              <a:cxnSpLocks/>
            </p:cNvCxnSpPr>
            <p:nvPr/>
          </p:nvCxnSpPr>
          <p:spPr>
            <a:xfrm>
              <a:off x="520809" y="1155084"/>
              <a:ext cx="8337648" cy="9066"/>
            </a:xfrm>
            <a:prstGeom prst="straightConnector1">
              <a:avLst/>
            </a:prstGeom>
            <a:noFill/>
            <a:ln w="63500" cap="flat">
              <a:solidFill>
                <a:schemeClr val="accent1"/>
              </a:solidFill>
              <a:prstDash val="solid"/>
              <a:miter lim="400000"/>
              <a:headEnd type="diamond" w="lg" len="lg"/>
              <a:tailEnd type="stealth" w="lg" len="lg"/>
            </a:ln>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522F20C6-4B37-B62B-F577-9C6A7EA25A04}"/>
                </a:ext>
              </a:extLst>
            </p:cNvPr>
            <p:cNvCxnSpPr>
              <a:cxnSpLocks/>
            </p:cNvCxnSpPr>
            <p:nvPr/>
          </p:nvCxnSpPr>
          <p:spPr>
            <a:xfrm flipH="1">
              <a:off x="2000125" y="1158308"/>
              <a:ext cx="1657148" cy="0"/>
            </a:xfrm>
            <a:prstGeom prst="straightConnector1">
              <a:avLst/>
            </a:prstGeom>
            <a:noFill/>
            <a:ln w="63500" cap="flat">
              <a:solidFill>
                <a:srgbClr val="00B0F0"/>
              </a:solidFill>
              <a:prstDash val="sysDot"/>
              <a:miter lim="400000"/>
              <a:headEnd type="diamond" w="lg" len="lg"/>
              <a:tailEnd type="diamond" w="lg" len="lg"/>
            </a:ln>
            <a:effectLst/>
            <a:sp3d/>
          </p:spPr>
          <p:style>
            <a:lnRef idx="0">
              <a:scrgbClr r="0" g="0" b="0"/>
            </a:lnRef>
            <a:fillRef idx="0">
              <a:scrgbClr r="0" g="0" b="0"/>
            </a:fillRef>
            <a:effectRef idx="0">
              <a:scrgbClr r="0" g="0" b="0"/>
            </a:effectRef>
            <a:fontRef idx="none"/>
          </p:style>
        </p:cxnSp>
        <p:cxnSp>
          <p:nvCxnSpPr>
            <p:cNvPr id="11" name="Straight Arrow Connector 10">
              <a:extLst>
                <a:ext uri="{FF2B5EF4-FFF2-40B4-BE49-F238E27FC236}">
                  <a16:creationId xmlns:a16="http://schemas.microsoft.com/office/drawing/2014/main" id="{BCCD72A6-4984-2304-9A52-ADDA90B86452}"/>
                </a:ext>
              </a:extLst>
            </p:cNvPr>
            <p:cNvCxnSpPr>
              <a:cxnSpLocks/>
            </p:cNvCxnSpPr>
            <p:nvPr/>
          </p:nvCxnSpPr>
          <p:spPr>
            <a:xfrm flipH="1">
              <a:off x="5605304" y="1140543"/>
              <a:ext cx="1657148" cy="0"/>
            </a:xfrm>
            <a:prstGeom prst="straightConnector1">
              <a:avLst/>
            </a:prstGeom>
            <a:noFill/>
            <a:ln w="63500" cap="flat">
              <a:solidFill>
                <a:srgbClr val="00B0F0"/>
              </a:solidFill>
              <a:prstDash val="sysDot"/>
              <a:miter lim="400000"/>
              <a:headEnd type="diamond" w="lg" len="lg"/>
              <a:tailEnd type="diamond" w="lg" len="lg"/>
            </a:ln>
            <a:effectLst/>
            <a:sp3d/>
          </p:spPr>
          <p:style>
            <a:lnRef idx="0">
              <a:scrgbClr r="0" g="0" b="0"/>
            </a:lnRef>
            <a:fillRef idx="0">
              <a:scrgbClr r="0" g="0" b="0"/>
            </a:fillRef>
            <a:effectRef idx="0">
              <a:scrgbClr r="0" g="0" b="0"/>
            </a:effectRef>
            <a:fontRef idx="none"/>
          </p:style>
        </p:cxnSp>
        <p:cxnSp>
          <p:nvCxnSpPr>
            <p:cNvPr id="12" name="Straight Arrow Connector 11">
              <a:extLst>
                <a:ext uri="{FF2B5EF4-FFF2-40B4-BE49-F238E27FC236}">
                  <a16:creationId xmlns:a16="http://schemas.microsoft.com/office/drawing/2014/main" id="{98B8781A-7DD1-86C5-9469-9483C2FDF52E}"/>
                </a:ext>
              </a:extLst>
            </p:cNvPr>
            <p:cNvCxnSpPr>
              <a:cxnSpLocks/>
            </p:cNvCxnSpPr>
            <p:nvPr/>
          </p:nvCxnSpPr>
          <p:spPr>
            <a:xfrm>
              <a:off x="2000125" y="989754"/>
              <a:ext cx="1657146" cy="0"/>
            </a:xfrm>
            <a:prstGeom prst="straightConnector1">
              <a:avLst/>
            </a:prstGeom>
            <a:noFill/>
            <a:ln w="38100" cap="flat">
              <a:solidFill>
                <a:srgbClr val="00B0F0"/>
              </a:solidFill>
              <a:prstDash val="solid"/>
              <a:miter lim="400000"/>
              <a:headEnd type="arrow" w="lg" len="lg"/>
              <a:tailEnd type="arrow" w="lg" len="lg"/>
            </a:ln>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B6A41605-5817-5D2E-303B-A445D0A8B6F3}"/>
                </a:ext>
              </a:extLst>
            </p:cNvPr>
            <p:cNvCxnSpPr>
              <a:cxnSpLocks/>
            </p:cNvCxnSpPr>
            <p:nvPr/>
          </p:nvCxnSpPr>
          <p:spPr>
            <a:xfrm>
              <a:off x="5605306" y="978011"/>
              <a:ext cx="1657146" cy="0"/>
            </a:xfrm>
            <a:prstGeom prst="straightConnector1">
              <a:avLst/>
            </a:prstGeom>
            <a:noFill/>
            <a:ln w="38100" cap="flat">
              <a:solidFill>
                <a:srgbClr val="00B0F0"/>
              </a:solidFill>
              <a:prstDash val="solid"/>
              <a:miter lim="400000"/>
              <a:headEnd type="arrow" w="lg" len="lg"/>
              <a:tailEnd type="arrow" w="lg" len="lg"/>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206385CC-6CBE-1FA1-773A-4D7A0394A61E}"/>
                </a:ext>
              </a:extLst>
            </p:cNvPr>
            <p:cNvSpPr txBox="1"/>
            <p:nvPr/>
          </p:nvSpPr>
          <p:spPr>
            <a:xfrm>
              <a:off x="1502291" y="656714"/>
              <a:ext cx="2430118" cy="3368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algn="ctr">
                <a:lnSpc>
                  <a:spcPct val="120000"/>
                </a:lnSpc>
              </a:pPr>
              <a:r>
                <a:rPr lang="en-US" sz="3600" b="1" i="1" dirty="0">
                  <a:solidFill>
                    <a:schemeClr val="accent1"/>
                  </a:solidFill>
                </a:rPr>
                <a:t>1 March – 30 October </a:t>
              </a:r>
            </a:p>
          </p:txBody>
        </p:sp>
        <p:sp>
          <p:nvSpPr>
            <p:cNvPr id="15" name="TextBox 14">
              <a:extLst>
                <a:ext uri="{FF2B5EF4-FFF2-40B4-BE49-F238E27FC236}">
                  <a16:creationId xmlns:a16="http://schemas.microsoft.com/office/drawing/2014/main" id="{510F873D-AD12-102D-FC4E-CF1921CD2EF3}"/>
                </a:ext>
              </a:extLst>
            </p:cNvPr>
            <p:cNvSpPr txBox="1"/>
            <p:nvPr/>
          </p:nvSpPr>
          <p:spPr>
            <a:xfrm>
              <a:off x="5501599" y="723846"/>
              <a:ext cx="1657148" cy="2021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algn="ctr">
                <a:lnSpc>
                  <a:spcPct val="120000"/>
                </a:lnSpc>
              </a:pPr>
              <a:r>
                <a:rPr lang="en-US" sz="3600" b="1" i="1" dirty="0">
                  <a:solidFill>
                    <a:schemeClr val="accent1"/>
                  </a:solidFill>
                </a:rPr>
                <a:t>9 months</a:t>
              </a:r>
            </a:p>
          </p:txBody>
        </p:sp>
        <p:sp>
          <p:nvSpPr>
            <p:cNvPr id="16" name="TextBox 15">
              <a:extLst>
                <a:ext uri="{FF2B5EF4-FFF2-40B4-BE49-F238E27FC236}">
                  <a16:creationId xmlns:a16="http://schemas.microsoft.com/office/drawing/2014/main" id="{F1AD65AD-5C20-62DC-BED9-A52FF07828C7}"/>
                </a:ext>
              </a:extLst>
            </p:cNvPr>
            <p:cNvSpPr txBox="1"/>
            <p:nvPr/>
          </p:nvSpPr>
          <p:spPr>
            <a:xfrm>
              <a:off x="3997416" y="344953"/>
              <a:ext cx="1257785" cy="553142"/>
            </a:xfrm>
            <a:prstGeom prst="rect">
              <a:avLst/>
            </a:prstGeom>
            <a:noFill/>
            <a:ln w="12700" cap="flat">
              <a:solidFill>
                <a:srgbClr val="00B0F0"/>
              </a:solid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algn="ctr">
                <a:lnSpc>
                  <a:spcPct val="120000"/>
                </a:lnSpc>
              </a:pPr>
              <a:r>
                <a:rPr lang="en-US" sz="3600" b="1" dirty="0">
                  <a:solidFill>
                    <a:schemeClr val="accent1"/>
                  </a:solidFill>
                </a:rPr>
                <a:t>Pause and reconfigure</a:t>
              </a:r>
            </a:p>
          </p:txBody>
        </p:sp>
        <p:cxnSp>
          <p:nvCxnSpPr>
            <p:cNvPr id="17" name="Straight Arrow Connector 16">
              <a:extLst>
                <a:ext uri="{FF2B5EF4-FFF2-40B4-BE49-F238E27FC236}">
                  <a16:creationId xmlns:a16="http://schemas.microsoft.com/office/drawing/2014/main" id="{09F53E17-60EF-D0B5-072F-78217E08C0F7}"/>
                </a:ext>
              </a:extLst>
            </p:cNvPr>
            <p:cNvCxnSpPr>
              <a:cxnSpLocks/>
            </p:cNvCxnSpPr>
            <p:nvPr/>
          </p:nvCxnSpPr>
          <p:spPr>
            <a:xfrm flipV="1">
              <a:off x="4572000" y="926019"/>
              <a:ext cx="0" cy="210024"/>
            </a:xfrm>
            <a:prstGeom prst="straightConnector1">
              <a:avLst/>
            </a:prstGeom>
            <a:noFill/>
            <a:ln w="38100" cap="flat">
              <a:solidFill>
                <a:srgbClr val="00B0F0"/>
              </a:solidFill>
              <a:prstDash val="sysDot"/>
              <a:miter lim="400000"/>
              <a:headEnd type="oval"/>
              <a:tailEnd type="triangle" w="lg" len="lg"/>
            </a:ln>
            <a:effectLst/>
            <a:sp3d/>
          </p:spPr>
          <p:style>
            <a:lnRef idx="0">
              <a:scrgbClr r="0" g="0" b="0"/>
            </a:lnRef>
            <a:fillRef idx="0">
              <a:scrgbClr r="0" g="0" b="0"/>
            </a:fillRef>
            <a:effectRef idx="0">
              <a:scrgbClr r="0" g="0" b="0"/>
            </a:effectRef>
            <a:fontRef idx="none"/>
          </p:style>
        </p:cxnSp>
      </p:grpSp>
      <p:sp>
        <p:nvSpPr>
          <p:cNvPr id="2" name="Title 1">
            <a:extLst>
              <a:ext uri="{FF2B5EF4-FFF2-40B4-BE49-F238E27FC236}">
                <a16:creationId xmlns:a16="http://schemas.microsoft.com/office/drawing/2014/main" id="{BA82A821-97C3-2ABE-9E41-822ADBC28DA2}"/>
              </a:ext>
            </a:extLst>
          </p:cNvPr>
          <p:cNvSpPr>
            <a:spLocks noGrp="1"/>
          </p:cNvSpPr>
          <p:nvPr>
            <p:ph type="title"/>
          </p:nvPr>
        </p:nvSpPr>
        <p:spPr/>
        <p:txBody>
          <a:bodyPr/>
          <a:lstStyle/>
          <a:p>
            <a:r>
              <a:rPr lang="en-US" dirty="0">
                <a:latin typeface="+mj-lt"/>
                <a:ea typeface="+mj-ea"/>
                <a:cs typeface="+mj-cs"/>
              </a:rPr>
              <a:t>Science Data Challenge 3                                 2023+</a:t>
            </a:r>
            <a:endParaRPr lang="en-US" b="0" dirty="0"/>
          </a:p>
        </p:txBody>
      </p:sp>
    </p:spTree>
    <p:extLst>
      <p:ext uri="{BB962C8B-B14F-4D97-AF65-F5344CB8AC3E}">
        <p14:creationId xmlns:p14="http://schemas.microsoft.com/office/powerpoint/2010/main" val="399820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5BE7-E2CF-7D30-B13A-D5911EC66329}"/>
              </a:ext>
            </a:extLst>
          </p:cNvPr>
          <p:cNvSpPr>
            <a:spLocks noGrp="1"/>
          </p:cNvSpPr>
          <p:nvPr>
            <p:ph type="title"/>
          </p:nvPr>
        </p:nvSpPr>
        <p:spPr>
          <a:xfrm>
            <a:off x="380448" y="514126"/>
            <a:ext cx="22860552" cy="1897955"/>
          </a:xfrm>
        </p:spPr>
        <p:txBody>
          <a:bodyPr/>
          <a:lstStyle/>
          <a:p>
            <a:r>
              <a:rPr lang="en-US" dirty="0"/>
              <a:t>SDC3 Foregrounds: challenge concluded</a:t>
            </a:r>
          </a:p>
        </p:txBody>
      </p:sp>
      <p:sp>
        <p:nvSpPr>
          <p:cNvPr id="4" name="Slide Number Placeholder 3">
            <a:extLst>
              <a:ext uri="{FF2B5EF4-FFF2-40B4-BE49-F238E27FC236}">
                <a16:creationId xmlns:a16="http://schemas.microsoft.com/office/drawing/2014/main" id="{262A45BB-F6CB-B0F3-E747-C07827A971E4}"/>
              </a:ext>
            </a:extLst>
          </p:cNvPr>
          <p:cNvSpPr>
            <a:spLocks noGrp="1"/>
          </p:cNvSpPr>
          <p:nvPr>
            <p:ph type="sldNum" sz="quarter" idx="10"/>
          </p:nvPr>
        </p:nvSpPr>
        <p:spPr/>
        <p:txBody>
          <a:bodyPr/>
          <a:lstStyle/>
          <a:p>
            <a:fld id="{86CB4B4D-7CA3-9044-876B-883B54F8677D}" type="slidenum">
              <a:rPr lang="en-GB" smtClean="0"/>
              <a:pPr/>
              <a:t>25</a:t>
            </a:fld>
            <a:endParaRPr lang="en-GB" dirty="0"/>
          </a:p>
        </p:txBody>
      </p:sp>
      <p:pic>
        <p:nvPicPr>
          <p:cNvPr id="5" name="Picture 4" descr="A close up of a blue and orange cloud&#10;&#10;Description automatically generated">
            <a:extLst>
              <a:ext uri="{FF2B5EF4-FFF2-40B4-BE49-F238E27FC236}">
                <a16:creationId xmlns:a16="http://schemas.microsoft.com/office/drawing/2014/main" id="{1CBC4355-BA55-DE81-38ED-AC2DB78467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9351" y="3781049"/>
            <a:ext cx="17742747" cy="4295987"/>
          </a:xfrm>
          <a:prstGeom prst="rect">
            <a:avLst/>
          </a:prstGeom>
        </p:spPr>
      </p:pic>
      <p:sp>
        <p:nvSpPr>
          <p:cNvPr id="6" name="Rectangle 1">
            <a:extLst>
              <a:ext uri="{FF2B5EF4-FFF2-40B4-BE49-F238E27FC236}">
                <a16:creationId xmlns:a16="http://schemas.microsoft.com/office/drawing/2014/main" id="{655E7382-63B8-6EFB-ED95-8D57E1732397}"/>
              </a:ext>
            </a:extLst>
          </p:cNvPr>
          <p:cNvSpPr>
            <a:spLocks noChangeArrowheads="1"/>
          </p:cNvSpPr>
          <p:nvPr/>
        </p:nvSpPr>
        <p:spPr bwMode="auto">
          <a:xfrm>
            <a:off x="653716" y="9087735"/>
            <a:ext cx="22587285" cy="221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43840" tIns="121920" rIns="243840" bIns="121920" numCol="1" anchor="ctr" anchorCtr="0" compatLnSpc="1">
            <a:prstTxWarp prst="textNoShape">
              <a:avLst/>
            </a:prstTxWarp>
            <a:spAutoFit/>
          </a:bodyPr>
          <a:lstStyle/>
          <a:p>
            <a:pPr algn="just" defTabSz="2438430" eaLnBrk="0" fontAlgn="base">
              <a:spcBef>
                <a:spcPct val="0"/>
              </a:spcBef>
              <a:spcAft>
                <a:spcPct val="0"/>
              </a:spcAft>
            </a:pPr>
            <a:r>
              <a:rPr lang="en-US" altLang="en-US" sz="4267" dirty="0">
                <a:solidFill>
                  <a:schemeClr val="accent2"/>
                </a:solidFill>
                <a:latin typeface="Arial" panose="020B0604020202020204" pitchFamily="34" charset="0"/>
                <a:ea typeface="Verdana" panose="020B0604030504040204" pitchFamily="34" charset="0"/>
                <a:cs typeface="Verdana" panose="020B0604030504040204" pitchFamily="34" charset="0"/>
              </a:rPr>
              <a:t>Example from the Himalaya team, which uncovered the underlying signal from the era of the first stars (far-right) by iteratively removing layers of galaxy 'foregrounds' (from left to right). Credit: Dr Le Zhang, </a:t>
            </a:r>
            <a:r>
              <a:rPr lang="en-US" altLang="en-US" sz="4267" dirty="0">
                <a:solidFill>
                  <a:schemeClr val="accent2"/>
                </a:solidFill>
                <a:latin typeface="Arial" panose="020B0604020202020204" pitchFamily="34" charset="0"/>
                <a:ea typeface="Verdana" panose="020B0604030504040204" pitchFamily="34" charset="0"/>
                <a:cs typeface="Calibri" panose="020F0502020204030204" pitchFamily="34" charset="0"/>
              </a:rPr>
              <a:t>Sun </a:t>
            </a:r>
            <a:r>
              <a:rPr lang="en-US" altLang="en-US" sz="4267" dirty="0" err="1">
                <a:solidFill>
                  <a:schemeClr val="accent2"/>
                </a:solidFill>
                <a:latin typeface="Arial" panose="020B0604020202020204" pitchFamily="34" charset="0"/>
                <a:ea typeface="Verdana" panose="020B0604030504040204" pitchFamily="34" charset="0"/>
                <a:cs typeface="Calibri" panose="020F0502020204030204" pitchFamily="34" charset="0"/>
              </a:rPr>
              <a:t>Yat</a:t>
            </a:r>
            <a:r>
              <a:rPr lang="en-US" altLang="en-US" sz="4267" dirty="0">
                <a:solidFill>
                  <a:schemeClr val="accent2"/>
                </a:solidFill>
                <a:latin typeface="Arial" panose="020B0604020202020204" pitchFamily="34" charset="0"/>
                <a:ea typeface="Verdana" panose="020B0604030504040204" pitchFamily="34" charset="0"/>
                <a:cs typeface="Calibri" panose="020F0502020204030204" pitchFamily="34" charset="0"/>
              </a:rPr>
              <a:t>-Sen University.</a:t>
            </a:r>
            <a:endParaRPr lang="en-US" altLang="en-US" sz="4267"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343857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82049-EBE4-3F79-78D6-B42C6CC498D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A563279-1597-F60F-897F-021ED4C2C44E}"/>
              </a:ext>
            </a:extLst>
          </p:cNvPr>
          <p:cNvPicPr>
            <a:picLocks noChangeAspect="1"/>
          </p:cNvPicPr>
          <p:nvPr/>
        </p:nvPicPr>
        <p:blipFill>
          <a:blip r:embed="rId3"/>
          <a:stretch>
            <a:fillRect/>
          </a:stretch>
        </p:blipFill>
        <p:spPr>
          <a:xfrm>
            <a:off x="2558722" y="6774725"/>
            <a:ext cx="8787740" cy="2786970"/>
          </a:xfrm>
          <a:prstGeom prst="rect">
            <a:avLst/>
          </a:prstGeom>
        </p:spPr>
      </p:pic>
      <p:sp>
        <p:nvSpPr>
          <p:cNvPr id="30" name="TextBox 29">
            <a:extLst>
              <a:ext uri="{FF2B5EF4-FFF2-40B4-BE49-F238E27FC236}">
                <a16:creationId xmlns:a16="http://schemas.microsoft.com/office/drawing/2014/main" id="{196185D0-AFD8-F6BD-B099-1B253F5E93C6}"/>
              </a:ext>
            </a:extLst>
          </p:cNvPr>
          <p:cNvSpPr txBox="1"/>
          <p:nvPr/>
        </p:nvSpPr>
        <p:spPr>
          <a:xfrm>
            <a:off x="16191516" y="-11429"/>
            <a:ext cx="5416868" cy="1200329"/>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00000"/>
                </a:solidFill>
                <a:effectLst/>
                <a:uLnTx/>
                <a:uFillTx/>
                <a:latin typeface="Palatino" pitchFamily="2" charset="77"/>
                <a:ea typeface="Palatino" pitchFamily="2" charset="77"/>
                <a:cs typeface="+mn-cs"/>
                <a:sym typeface="Verdana"/>
              </a:rPr>
              <a:t>Observation</a:t>
            </a:r>
            <a:endParaRPr kumimoji="0" lang="en-RS" sz="7200" b="1" i="0" u="none" strike="noStrike" kern="1200" cap="none" spc="0" normalizeH="0" baseline="0" noProof="0" dirty="0">
              <a:ln>
                <a:noFill/>
              </a:ln>
              <a:solidFill>
                <a:srgbClr val="C00000"/>
              </a:solidFill>
              <a:effectLst/>
              <a:uLnTx/>
              <a:uFillTx/>
              <a:latin typeface="Palatino" pitchFamily="2" charset="77"/>
              <a:ea typeface="Palatino" pitchFamily="2" charset="77"/>
              <a:cs typeface="+mn-cs"/>
              <a:sym typeface="Verdana"/>
            </a:endParaRPr>
          </a:p>
        </p:txBody>
      </p:sp>
      <p:pic>
        <p:nvPicPr>
          <p:cNvPr id="32" name="Picture 31">
            <a:extLst>
              <a:ext uri="{FF2B5EF4-FFF2-40B4-BE49-F238E27FC236}">
                <a16:creationId xmlns:a16="http://schemas.microsoft.com/office/drawing/2014/main" id="{17AD14D3-A126-0CA6-F14B-3D2825385E2B}"/>
              </a:ext>
            </a:extLst>
          </p:cNvPr>
          <p:cNvPicPr>
            <a:picLocks noChangeAspect="1"/>
          </p:cNvPicPr>
          <p:nvPr/>
        </p:nvPicPr>
        <p:blipFill>
          <a:blip r:embed="rId4"/>
          <a:stretch>
            <a:fillRect/>
          </a:stretch>
        </p:blipFill>
        <p:spPr>
          <a:xfrm>
            <a:off x="14081359" y="3969626"/>
            <a:ext cx="8967330" cy="2786968"/>
          </a:xfrm>
          <a:prstGeom prst="rect">
            <a:avLst/>
          </a:prstGeom>
        </p:spPr>
      </p:pic>
      <p:sp>
        <p:nvSpPr>
          <p:cNvPr id="33" name="Down Arrow 32">
            <a:extLst>
              <a:ext uri="{FF2B5EF4-FFF2-40B4-BE49-F238E27FC236}">
                <a16:creationId xmlns:a16="http://schemas.microsoft.com/office/drawing/2014/main" id="{9E1801A5-2223-F10C-D89F-19397A11DAF9}"/>
              </a:ext>
            </a:extLst>
          </p:cNvPr>
          <p:cNvSpPr/>
          <p:nvPr/>
        </p:nvSpPr>
        <p:spPr>
          <a:xfrm>
            <a:off x="17208670" y="1281233"/>
            <a:ext cx="3551624" cy="3135798"/>
          </a:xfrm>
          <a:prstGeom prst="down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sym typeface="Verdana"/>
            </a:endParaRPr>
          </a:p>
        </p:txBody>
      </p:sp>
      <p:sp>
        <p:nvSpPr>
          <p:cNvPr id="34" name="Rectangle 33">
            <a:extLst>
              <a:ext uri="{FF2B5EF4-FFF2-40B4-BE49-F238E27FC236}">
                <a16:creationId xmlns:a16="http://schemas.microsoft.com/office/drawing/2014/main" id="{8018C959-3202-F555-CFAF-A824C3B2E00B}"/>
              </a:ext>
            </a:extLst>
          </p:cNvPr>
          <p:cNvSpPr/>
          <p:nvPr/>
        </p:nvSpPr>
        <p:spPr>
          <a:xfrm rot="5400000">
            <a:off x="17010106" y="2404805"/>
            <a:ext cx="3948752" cy="1754326"/>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Palatino" pitchFamily="2" charset="77"/>
                <a:ea typeface="Palatino" pitchFamily="2" charset="77"/>
                <a:cs typeface="+mn-cs"/>
                <a:sym typeface="Verdana"/>
              </a:rPr>
              <a:t>Cleaning</a:t>
            </a:r>
            <a:br>
              <a:rPr kumimoji="0" lang="en-US" sz="36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Palatino" pitchFamily="2" charset="77"/>
                <a:ea typeface="Palatino" pitchFamily="2" charset="77"/>
                <a:cs typeface="+mn-cs"/>
                <a:sym typeface="Verdana"/>
              </a:rPr>
            </a:br>
            <a:r>
              <a:rPr kumimoji="0" lang="en-US" sz="36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Palatino" pitchFamily="2" charset="77"/>
                <a:ea typeface="Palatino" pitchFamily="2" charset="77"/>
                <a:cs typeface="+mn-cs"/>
                <a:sym typeface="Verdana"/>
              </a:rPr>
              <a:t>(backward </a:t>
            </a:r>
            <a:r>
              <a:rPr kumimoji="0" lang="en-US" sz="3600" b="0" i="0" u="none" strike="noStrike" kern="1200" cap="none" spc="0" normalizeH="0" baseline="0" noProof="0" dirty="0" err="1">
                <a:ln w="0">
                  <a:solidFill>
                    <a:prstClr val="white"/>
                  </a:solidFill>
                </a:ln>
                <a:solidFill>
                  <a:prstClr val="white"/>
                </a:solidFill>
                <a:effectLst>
                  <a:outerShdw blurRad="38100" dist="19050" dir="2700000" algn="tl" rotWithShape="0">
                    <a:prstClr val="black">
                      <a:alpha val="40000"/>
                    </a:prstClr>
                  </a:outerShdw>
                </a:effectLst>
                <a:uLnTx/>
                <a:uFillTx/>
                <a:latin typeface="Palatino" pitchFamily="2" charset="77"/>
                <a:ea typeface="Palatino" pitchFamily="2" charset="77"/>
                <a:cs typeface="+mn-cs"/>
                <a:sym typeface="Verdana"/>
              </a:rPr>
              <a:t>modeing</a:t>
            </a:r>
            <a:r>
              <a:rPr kumimoji="0" lang="en-US" sz="36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Palatino" pitchFamily="2" charset="77"/>
                <a:ea typeface="Palatino" pitchFamily="2" charset="77"/>
                <a:cs typeface="+mn-cs"/>
                <a:sym typeface="Verdana"/>
              </a:rPr>
              <a:t>)</a:t>
            </a:r>
          </a:p>
        </p:txBody>
      </p:sp>
      <p:sp>
        <p:nvSpPr>
          <p:cNvPr id="2" name="Down Arrow 1">
            <a:extLst>
              <a:ext uri="{FF2B5EF4-FFF2-40B4-BE49-F238E27FC236}">
                <a16:creationId xmlns:a16="http://schemas.microsoft.com/office/drawing/2014/main" id="{654CE60B-13CA-3457-F749-5482C6FC35F0}"/>
              </a:ext>
            </a:extLst>
          </p:cNvPr>
          <p:cNvSpPr/>
          <p:nvPr/>
        </p:nvSpPr>
        <p:spPr>
          <a:xfrm>
            <a:off x="17611392" y="6620076"/>
            <a:ext cx="2577116" cy="3221360"/>
          </a:xfrm>
          <a:prstGeom prst="down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sym typeface="Verdana"/>
            </a:endParaRPr>
          </a:p>
        </p:txBody>
      </p:sp>
      <p:sp>
        <p:nvSpPr>
          <p:cNvPr id="3" name="Rectangle 2">
            <a:extLst>
              <a:ext uri="{FF2B5EF4-FFF2-40B4-BE49-F238E27FC236}">
                <a16:creationId xmlns:a16="http://schemas.microsoft.com/office/drawing/2014/main" id="{CADF14B2-B933-AA99-B040-63A3420875B5}"/>
              </a:ext>
            </a:extLst>
          </p:cNvPr>
          <p:cNvSpPr/>
          <p:nvPr/>
        </p:nvSpPr>
        <p:spPr>
          <a:xfrm rot="5400000">
            <a:off x="17349968" y="7808732"/>
            <a:ext cx="3221360" cy="646331"/>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Palatino" pitchFamily="2" charset="77"/>
                <a:ea typeface="Palatino" pitchFamily="2" charset="77"/>
                <a:cs typeface="+mn-cs"/>
                <a:sym typeface="Verdana"/>
              </a:rPr>
              <a:t> Compression</a:t>
            </a:r>
          </a:p>
        </p:txBody>
      </p:sp>
      <p:pic>
        <p:nvPicPr>
          <p:cNvPr id="5" name="Picture 4">
            <a:extLst>
              <a:ext uri="{FF2B5EF4-FFF2-40B4-BE49-F238E27FC236}">
                <a16:creationId xmlns:a16="http://schemas.microsoft.com/office/drawing/2014/main" id="{CD4B8AFB-014E-CC75-EC10-D46998628C2E}"/>
              </a:ext>
            </a:extLst>
          </p:cNvPr>
          <p:cNvPicPr>
            <a:picLocks noChangeAspect="1"/>
          </p:cNvPicPr>
          <p:nvPr/>
        </p:nvPicPr>
        <p:blipFill>
          <a:blip r:embed="rId5"/>
          <a:stretch>
            <a:fillRect/>
          </a:stretch>
        </p:blipFill>
        <p:spPr>
          <a:xfrm>
            <a:off x="2399289" y="1994962"/>
            <a:ext cx="8967330" cy="2883820"/>
          </a:xfrm>
          <a:prstGeom prst="rect">
            <a:avLst/>
          </a:prstGeom>
        </p:spPr>
      </p:pic>
      <p:sp>
        <p:nvSpPr>
          <p:cNvPr id="6" name="TextBox 5">
            <a:extLst>
              <a:ext uri="{FF2B5EF4-FFF2-40B4-BE49-F238E27FC236}">
                <a16:creationId xmlns:a16="http://schemas.microsoft.com/office/drawing/2014/main" id="{35AA63A7-7542-E0BE-28E2-E91F35F1147D}"/>
              </a:ext>
            </a:extLst>
          </p:cNvPr>
          <p:cNvSpPr txBox="1"/>
          <p:nvPr/>
        </p:nvSpPr>
        <p:spPr>
          <a:xfrm>
            <a:off x="9235574" y="0"/>
            <a:ext cx="3233578" cy="707886"/>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RS" sz="4000" b="1" i="0" u="none" strike="noStrike" kern="1200" cap="none" spc="0" normalizeH="0" baseline="0" noProof="0" dirty="0">
                <a:ln>
                  <a:noFill/>
                </a:ln>
                <a:solidFill>
                  <a:prstClr val="black"/>
                </a:solidFill>
                <a:effectLst/>
                <a:uLnTx/>
                <a:uFillTx/>
                <a:latin typeface="Palatino" pitchFamily="2" charset="77"/>
                <a:ea typeface="Palatino" pitchFamily="2" charset="77"/>
                <a:cs typeface="+mn-cs"/>
                <a:sym typeface="Verdana"/>
              </a:rPr>
              <a:t>Astrophysics</a:t>
            </a:r>
            <a:endParaRPr kumimoji="0" lang="en-RS" sz="3600" b="1" i="0" u="none" strike="noStrike" kern="1200" cap="none" spc="0" normalizeH="0" baseline="0" noProof="0" dirty="0">
              <a:ln>
                <a:noFill/>
              </a:ln>
              <a:solidFill>
                <a:prstClr val="black"/>
              </a:solidFill>
              <a:effectLst/>
              <a:uLnTx/>
              <a:uFillTx/>
              <a:latin typeface="Palatino" pitchFamily="2" charset="77"/>
              <a:ea typeface="Palatino" pitchFamily="2" charset="77"/>
              <a:cs typeface="+mn-cs"/>
              <a:sym typeface="Verdana"/>
            </a:endParaRPr>
          </a:p>
        </p:txBody>
      </p:sp>
      <p:sp>
        <p:nvSpPr>
          <p:cNvPr id="7" name="Down Arrow 6">
            <a:extLst>
              <a:ext uri="{FF2B5EF4-FFF2-40B4-BE49-F238E27FC236}">
                <a16:creationId xmlns:a16="http://schemas.microsoft.com/office/drawing/2014/main" id="{1D93222F-8C9B-2477-76E3-8970E4649A98}"/>
              </a:ext>
            </a:extLst>
          </p:cNvPr>
          <p:cNvSpPr/>
          <p:nvPr/>
        </p:nvSpPr>
        <p:spPr>
          <a:xfrm rot="19854091">
            <a:off x="3122032" y="1698951"/>
            <a:ext cx="1146544" cy="2046514"/>
          </a:xfrm>
          <a:prstGeom prst="downArrow">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ptos" panose="02110004020202020204"/>
              <a:ea typeface="+mn-ea"/>
              <a:cs typeface="+mn-cs"/>
              <a:sym typeface="Verdana"/>
            </a:endParaRPr>
          </a:p>
        </p:txBody>
      </p:sp>
      <p:sp>
        <p:nvSpPr>
          <p:cNvPr id="8" name="Down Arrow 7">
            <a:extLst>
              <a:ext uri="{FF2B5EF4-FFF2-40B4-BE49-F238E27FC236}">
                <a16:creationId xmlns:a16="http://schemas.microsoft.com/office/drawing/2014/main" id="{729D19E1-0278-9320-8343-475EFEFEE765}"/>
              </a:ext>
            </a:extLst>
          </p:cNvPr>
          <p:cNvSpPr/>
          <p:nvPr/>
        </p:nvSpPr>
        <p:spPr>
          <a:xfrm rot="1387871">
            <a:off x="9957620" y="857373"/>
            <a:ext cx="1146544" cy="2046514"/>
          </a:xfrm>
          <a:prstGeom prst="downArrow">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ptos" panose="02110004020202020204"/>
              <a:ea typeface="+mn-ea"/>
              <a:cs typeface="+mn-cs"/>
              <a:sym typeface="Verdana"/>
            </a:endParaRPr>
          </a:p>
        </p:txBody>
      </p:sp>
      <p:pic>
        <p:nvPicPr>
          <p:cNvPr id="9" name="Picture 8">
            <a:extLst>
              <a:ext uri="{FF2B5EF4-FFF2-40B4-BE49-F238E27FC236}">
                <a16:creationId xmlns:a16="http://schemas.microsoft.com/office/drawing/2014/main" id="{C0AB469C-B356-53EF-32BD-6D8C37C479AC}"/>
              </a:ext>
            </a:extLst>
          </p:cNvPr>
          <p:cNvPicPr>
            <a:picLocks noChangeAspect="1"/>
          </p:cNvPicPr>
          <p:nvPr/>
        </p:nvPicPr>
        <p:blipFill>
          <a:blip r:embed="rId6"/>
          <a:srcRect/>
          <a:stretch/>
        </p:blipFill>
        <p:spPr>
          <a:xfrm rot="3658758">
            <a:off x="2898720" y="2293766"/>
            <a:ext cx="1345532" cy="453232"/>
          </a:xfrm>
          <a:prstGeom prst="rect">
            <a:avLst/>
          </a:prstGeom>
        </p:spPr>
      </p:pic>
      <p:pic>
        <p:nvPicPr>
          <p:cNvPr id="10" name="Picture 9">
            <a:extLst>
              <a:ext uri="{FF2B5EF4-FFF2-40B4-BE49-F238E27FC236}">
                <a16:creationId xmlns:a16="http://schemas.microsoft.com/office/drawing/2014/main" id="{4D7E828C-10DC-157D-7F24-57DA16EB13C1}"/>
              </a:ext>
            </a:extLst>
          </p:cNvPr>
          <p:cNvPicPr>
            <a:picLocks noChangeAspect="1"/>
          </p:cNvPicPr>
          <p:nvPr/>
        </p:nvPicPr>
        <p:blipFill>
          <a:blip r:embed="rId7"/>
          <a:srcRect/>
          <a:stretch/>
        </p:blipFill>
        <p:spPr>
          <a:xfrm rot="17569372">
            <a:off x="10000422" y="1397718"/>
            <a:ext cx="1252280" cy="494728"/>
          </a:xfrm>
          <a:prstGeom prst="rect">
            <a:avLst/>
          </a:prstGeom>
        </p:spPr>
      </p:pic>
      <p:sp>
        <p:nvSpPr>
          <p:cNvPr id="11" name="TextBox 10">
            <a:extLst>
              <a:ext uri="{FF2B5EF4-FFF2-40B4-BE49-F238E27FC236}">
                <a16:creationId xmlns:a16="http://schemas.microsoft.com/office/drawing/2014/main" id="{FF43568D-C7A3-FED4-2007-B16F782BFD84}"/>
              </a:ext>
            </a:extLst>
          </p:cNvPr>
          <p:cNvSpPr txBox="1"/>
          <p:nvPr/>
        </p:nvSpPr>
        <p:spPr>
          <a:xfrm>
            <a:off x="4112206" y="33823"/>
            <a:ext cx="4903907" cy="1200329"/>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00000"/>
                </a:solidFill>
                <a:effectLst/>
                <a:uLnTx/>
                <a:uFillTx/>
                <a:latin typeface="Palatino" pitchFamily="2" charset="77"/>
                <a:ea typeface="Palatino" pitchFamily="2" charset="77"/>
                <a:cs typeface="+mn-cs"/>
                <a:sym typeface="Verdana"/>
              </a:rPr>
              <a:t>Simulation</a:t>
            </a:r>
            <a:endParaRPr kumimoji="0" lang="en-RS" sz="7200" b="1" i="0" u="none" strike="noStrike" kern="1200" cap="none" spc="0" normalizeH="0" baseline="0" noProof="0" dirty="0">
              <a:ln>
                <a:noFill/>
              </a:ln>
              <a:solidFill>
                <a:srgbClr val="C00000"/>
              </a:solidFill>
              <a:effectLst/>
              <a:uLnTx/>
              <a:uFillTx/>
              <a:latin typeface="Palatino" pitchFamily="2" charset="77"/>
              <a:ea typeface="Palatino" pitchFamily="2" charset="77"/>
              <a:cs typeface="+mn-cs"/>
              <a:sym typeface="Verdana"/>
            </a:endParaRPr>
          </a:p>
        </p:txBody>
      </p:sp>
      <p:sp>
        <p:nvSpPr>
          <p:cNvPr id="12" name="TextBox 11">
            <a:extLst>
              <a:ext uri="{FF2B5EF4-FFF2-40B4-BE49-F238E27FC236}">
                <a16:creationId xmlns:a16="http://schemas.microsoft.com/office/drawing/2014/main" id="{4DD72EC1-52DA-3E2D-7301-D75C46950178}"/>
              </a:ext>
            </a:extLst>
          </p:cNvPr>
          <p:cNvSpPr txBox="1"/>
          <p:nvPr/>
        </p:nvSpPr>
        <p:spPr>
          <a:xfrm>
            <a:off x="1323702" y="778982"/>
            <a:ext cx="2837636" cy="707886"/>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RS" sz="4000" b="1" i="0" u="none" strike="noStrike" kern="1200" cap="none" spc="0" normalizeH="0" baseline="0" noProof="0" dirty="0">
                <a:ln>
                  <a:noFill/>
                </a:ln>
                <a:solidFill>
                  <a:prstClr val="black"/>
                </a:solidFill>
                <a:effectLst/>
                <a:uLnTx/>
                <a:uFillTx/>
                <a:latin typeface="Palatino" pitchFamily="2" charset="77"/>
                <a:ea typeface="Palatino" pitchFamily="2" charset="77"/>
                <a:cs typeface="+mn-cs"/>
                <a:sym typeface="Verdana"/>
              </a:rPr>
              <a:t>Cosmology</a:t>
            </a:r>
            <a:endParaRPr kumimoji="0" lang="en-RS" sz="3600" b="1" i="0" u="none" strike="noStrike" kern="1200" cap="none" spc="0" normalizeH="0" baseline="0" noProof="0" dirty="0">
              <a:ln>
                <a:noFill/>
              </a:ln>
              <a:solidFill>
                <a:prstClr val="black"/>
              </a:solidFill>
              <a:effectLst/>
              <a:uLnTx/>
              <a:uFillTx/>
              <a:latin typeface="Palatino" pitchFamily="2" charset="77"/>
              <a:ea typeface="Palatino" pitchFamily="2" charset="77"/>
              <a:cs typeface="+mn-cs"/>
              <a:sym typeface="Verdana"/>
            </a:endParaRPr>
          </a:p>
        </p:txBody>
      </p:sp>
      <p:sp>
        <p:nvSpPr>
          <p:cNvPr id="13" name="TextBox 12">
            <a:extLst>
              <a:ext uri="{FF2B5EF4-FFF2-40B4-BE49-F238E27FC236}">
                <a16:creationId xmlns:a16="http://schemas.microsoft.com/office/drawing/2014/main" id="{BCEAFB30-16DB-306B-022C-34383C7D76F2}"/>
              </a:ext>
            </a:extLst>
          </p:cNvPr>
          <p:cNvSpPr txBox="1"/>
          <p:nvPr/>
        </p:nvSpPr>
        <p:spPr>
          <a:xfrm>
            <a:off x="18037335" y="10867011"/>
            <a:ext cx="3196709" cy="830997"/>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RS" sz="4800" b="1" i="0" u="none" strike="noStrike" kern="1200" cap="none" spc="0" normalizeH="0" baseline="0" noProof="0" dirty="0">
                <a:ln>
                  <a:noFill/>
                </a:ln>
                <a:solidFill>
                  <a:srgbClr val="FF0000"/>
                </a:solidFill>
                <a:effectLst/>
                <a:uLnTx/>
                <a:uFillTx/>
                <a:latin typeface="Aptos" panose="02110004020202020204"/>
                <a:ea typeface="+mn-ea"/>
                <a:cs typeface="+mn-cs"/>
                <a:sym typeface="Verdana"/>
              </a:rPr>
              <a:t>data 2D PS</a:t>
            </a:r>
          </a:p>
        </p:txBody>
      </p:sp>
      <p:sp>
        <p:nvSpPr>
          <p:cNvPr id="14" name="TextBox 13">
            <a:extLst>
              <a:ext uri="{FF2B5EF4-FFF2-40B4-BE49-F238E27FC236}">
                <a16:creationId xmlns:a16="http://schemas.microsoft.com/office/drawing/2014/main" id="{C2795673-09F4-D519-E4F5-4F726863024F}"/>
              </a:ext>
            </a:extLst>
          </p:cNvPr>
          <p:cNvSpPr txBox="1"/>
          <p:nvPr/>
        </p:nvSpPr>
        <p:spPr>
          <a:xfrm rot="19363480">
            <a:off x="263925" y="390341"/>
            <a:ext cx="1986441" cy="830997"/>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RS" sz="4800" b="1" i="0" u="none" strike="noStrike" kern="1200" cap="none" spc="0" normalizeH="0" baseline="0" noProof="0" dirty="0">
                <a:ln>
                  <a:noFill/>
                </a:ln>
                <a:solidFill>
                  <a:srgbClr val="FF0000"/>
                </a:solidFill>
                <a:effectLst/>
                <a:uLnTx/>
                <a:uFillTx/>
                <a:latin typeface="Aptos" panose="02110004020202020204"/>
                <a:ea typeface="+mn-ea"/>
                <a:cs typeface="+mn-cs"/>
                <a:sym typeface="Verdana"/>
              </a:rPr>
              <a:t>GIVEN</a:t>
            </a:r>
            <a:endParaRPr kumimoji="0" lang="en-RS" sz="3600" b="1" i="0" u="none" strike="noStrike" kern="1200" cap="none" spc="0" normalizeH="0" baseline="0" noProof="0" dirty="0">
              <a:ln>
                <a:noFill/>
              </a:ln>
              <a:solidFill>
                <a:srgbClr val="FF0000"/>
              </a:solidFill>
              <a:effectLst/>
              <a:uLnTx/>
              <a:uFillTx/>
              <a:latin typeface="Aptos" panose="02110004020202020204"/>
              <a:ea typeface="+mn-ea"/>
              <a:cs typeface="+mn-cs"/>
              <a:sym typeface="Verdana"/>
            </a:endParaRPr>
          </a:p>
        </p:txBody>
      </p:sp>
      <p:sp>
        <p:nvSpPr>
          <p:cNvPr id="15" name="TextBox 14">
            <a:extLst>
              <a:ext uri="{FF2B5EF4-FFF2-40B4-BE49-F238E27FC236}">
                <a16:creationId xmlns:a16="http://schemas.microsoft.com/office/drawing/2014/main" id="{1CFE8116-1167-D1D9-32EE-201A401B9E79}"/>
              </a:ext>
            </a:extLst>
          </p:cNvPr>
          <p:cNvSpPr txBox="1"/>
          <p:nvPr/>
        </p:nvSpPr>
        <p:spPr>
          <a:xfrm rot="2588058">
            <a:off x="12062940" y="1037322"/>
            <a:ext cx="3078087" cy="1569660"/>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RS" sz="4800" b="1" i="0" u="none" strike="noStrike" kern="1200" cap="none" spc="0" normalizeH="0" baseline="0" noProof="0" dirty="0">
                <a:ln>
                  <a:noFill/>
                </a:ln>
                <a:solidFill>
                  <a:srgbClr val="FF0000"/>
                </a:solidFill>
                <a:effectLst/>
                <a:uLnTx/>
                <a:uFillTx/>
                <a:latin typeface="Aptos" panose="02110004020202020204"/>
                <a:ea typeface="+mn-ea"/>
                <a:cs typeface="+mn-cs"/>
                <a:sym typeface="Verdana"/>
              </a:rPr>
              <a:t>Park+2019</a:t>
            </a: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RS" sz="4800" b="1" i="0" u="none" strike="noStrike" kern="1200" cap="none" spc="0" normalizeH="0" baseline="0" noProof="0" dirty="0">
                <a:ln>
                  <a:noFill/>
                </a:ln>
                <a:solidFill>
                  <a:srgbClr val="FF0000"/>
                </a:solidFill>
                <a:effectLst/>
                <a:uLnTx/>
                <a:uFillTx/>
                <a:latin typeface="Aptos" panose="02110004020202020204"/>
                <a:ea typeface="+mn-ea"/>
                <a:cs typeface="+mn-cs"/>
                <a:sym typeface="Verdana"/>
              </a:rPr>
              <a:t>Ts&gt;&gt;Tcmb</a:t>
            </a:r>
            <a:endParaRPr kumimoji="0" lang="en-RS" sz="3600" b="1" i="0" u="none" strike="noStrike" kern="1200" cap="none" spc="0" normalizeH="0" baseline="0" noProof="0" dirty="0">
              <a:ln>
                <a:noFill/>
              </a:ln>
              <a:solidFill>
                <a:srgbClr val="FF0000"/>
              </a:solidFill>
              <a:effectLst/>
              <a:uLnTx/>
              <a:uFillTx/>
              <a:latin typeface="Aptos" panose="02110004020202020204"/>
              <a:ea typeface="+mn-ea"/>
              <a:cs typeface="+mn-cs"/>
              <a:sym typeface="Verdana"/>
            </a:endParaRPr>
          </a:p>
        </p:txBody>
      </p:sp>
      <p:sp>
        <p:nvSpPr>
          <p:cNvPr id="17" name="Down Arrow 16">
            <a:extLst>
              <a:ext uri="{FF2B5EF4-FFF2-40B4-BE49-F238E27FC236}">
                <a16:creationId xmlns:a16="http://schemas.microsoft.com/office/drawing/2014/main" id="{69906A52-BD47-3D71-9D4D-29E9692F0D6B}"/>
              </a:ext>
            </a:extLst>
          </p:cNvPr>
          <p:cNvSpPr/>
          <p:nvPr/>
        </p:nvSpPr>
        <p:spPr>
          <a:xfrm>
            <a:off x="7092762" y="4325276"/>
            <a:ext cx="1146544" cy="2718488"/>
          </a:xfrm>
          <a:prstGeom prst="downArrow">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ptos" panose="02110004020202020204"/>
              <a:ea typeface="+mn-ea"/>
              <a:cs typeface="+mn-cs"/>
              <a:sym typeface="Verdana"/>
            </a:endParaRPr>
          </a:p>
        </p:txBody>
      </p:sp>
      <p:sp>
        <p:nvSpPr>
          <p:cNvPr id="18" name="TextBox 17">
            <a:extLst>
              <a:ext uri="{FF2B5EF4-FFF2-40B4-BE49-F238E27FC236}">
                <a16:creationId xmlns:a16="http://schemas.microsoft.com/office/drawing/2014/main" id="{32AF1D0F-31D7-162D-96DB-F8F3BA4D2982}"/>
              </a:ext>
            </a:extLst>
          </p:cNvPr>
          <p:cNvSpPr txBox="1"/>
          <p:nvPr/>
        </p:nvSpPr>
        <p:spPr>
          <a:xfrm>
            <a:off x="8311851" y="4811977"/>
            <a:ext cx="2591607" cy="1323439"/>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Palatino" pitchFamily="2" charset="77"/>
                <a:ea typeface="Palatino" pitchFamily="2" charset="77"/>
                <a:cs typeface="+mn-cs"/>
                <a:sym typeface="Verdana"/>
              </a:rPr>
              <a:t>Telescope</a:t>
            </a:r>
            <a:r>
              <a:rPr kumimoji="0" lang="en-RS" sz="4000" b="1" i="0" u="none" strike="noStrike" kern="1200" cap="none" spc="0" normalizeH="0" baseline="0" noProof="0" dirty="0">
                <a:ln>
                  <a:noFill/>
                </a:ln>
                <a:solidFill>
                  <a:prstClr val="black"/>
                </a:solidFill>
                <a:effectLst/>
                <a:uLnTx/>
                <a:uFillTx/>
                <a:latin typeface="Palatino" pitchFamily="2" charset="77"/>
                <a:ea typeface="Palatino" pitchFamily="2" charset="77"/>
                <a:cs typeface="+mn-cs"/>
                <a:sym typeface="Verdana"/>
              </a:rPr>
              <a:t> </a:t>
            </a:r>
            <a:endParaRPr kumimoji="0" lang="en-US" sz="4000" b="1" i="0" u="none" strike="noStrike" kern="1200" cap="none" spc="0" normalizeH="0" baseline="0" noProof="0" dirty="0">
              <a:ln>
                <a:noFill/>
              </a:ln>
              <a:solidFill>
                <a:prstClr val="black"/>
              </a:solidFill>
              <a:effectLst/>
              <a:uLnTx/>
              <a:uFillTx/>
              <a:latin typeface="Palatino" pitchFamily="2" charset="77"/>
              <a:ea typeface="Palatino" pitchFamily="2" charset="77"/>
              <a:cs typeface="+mn-cs"/>
              <a:sym typeface="Verdana"/>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RS" sz="4000" b="1" i="0" u="none" strike="noStrike" kern="1200" cap="none" spc="0" normalizeH="0" baseline="0" noProof="0" dirty="0">
                <a:ln>
                  <a:noFill/>
                </a:ln>
                <a:solidFill>
                  <a:prstClr val="black"/>
                </a:solidFill>
                <a:effectLst/>
                <a:uLnTx/>
                <a:uFillTx/>
                <a:latin typeface="Palatino" pitchFamily="2" charset="77"/>
                <a:ea typeface="Palatino" pitchFamily="2" charset="77"/>
                <a:cs typeface="+mn-cs"/>
                <a:sym typeface="Verdana"/>
              </a:rPr>
              <a:t>simulator</a:t>
            </a:r>
          </a:p>
        </p:txBody>
      </p:sp>
      <p:pic>
        <p:nvPicPr>
          <p:cNvPr id="19" name="Picture 18">
            <a:extLst>
              <a:ext uri="{FF2B5EF4-FFF2-40B4-BE49-F238E27FC236}">
                <a16:creationId xmlns:a16="http://schemas.microsoft.com/office/drawing/2014/main" id="{CD768DF6-6604-31F7-9FF8-7156A7397729}"/>
              </a:ext>
            </a:extLst>
          </p:cNvPr>
          <p:cNvPicPr>
            <a:picLocks noChangeAspect="1"/>
          </p:cNvPicPr>
          <p:nvPr/>
        </p:nvPicPr>
        <p:blipFill>
          <a:blip r:embed="rId8"/>
          <a:srcRect/>
          <a:stretch/>
        </p:blipFill>
        <p:spPr>
          <a:xfrm rot="5400000">
            <a:off x="6714304" y="5152752"/>
            <a:ext cx="1942776" cy="533892"/>
          </a:xfrm>
          <a:prstGeom prst="rect">
            <a:avLst/>
          </a:prstGeom>
        </p:spPr>
      </p:pic>
      <p:sp>
        <p:nvSpPr>
          <p:cNvPr id="20" name="TextBox 19">
            <a:extLst>
              <a:ext uri="{FF2B5EF4-FFF2-40B4-BE49-F238E27FC236}">
                <a16:creationId xmlns:a16="http://schemas.microsoft.com/office/drawing/2014/main" id="{B07596ED-587D-5AD1-8A7D-3E2DD836FF83}"/>
              </a:ext>
            </a:extLst>
          </p:cNvPr>
          <p:cNvSpPr txBox="1"/>
          <p:nvPr/>
        </p:nvSpPr>
        <p:spPr>
          <a:xfrm rot="1780626">
            <a:off x="8895810" y="4890599"/>
            <a:ext cx="5593583" cy="830997"/>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ptos" panose="02110004020202020204"/>
                <a:ea typeface="+mn-ea"/>
                <a:cs typeface="+mn-cs"/>
                <a:sym typeface="Verdana"/>
              </a:rPr>
              <a:t>given</a:t>
            </a:r>
            <a:r>
              <a:rPr kumimoji="0" lang="en-RS" sz="4800" b="1" i="0" u="none" strike="noStrike" kern="1200" cap="none" spc="0" normalizeH="0" baseline="0" noProof="0" dirty="0">
                <a:ln>
                  <a:noFill/>
                </a:ln>
                <a:solidFill>
                  <a:srgbClr val="FF0000"/>
                </a:solidFill>
                <a:effectLst/>
                <a:uLnTx/>
                <a:uFillTx/>
                <a:latin typeface="Aptos" panose="02110004020202020204"/>
                <a:ea typeface="+mn-ea"/>
                <a:cs typeface="+mn-cs"/>
                <a:sym typeface="Verdana"/>
              </a:rPr>
              <a:t> noise PS (tbc)</a:t>
            </a:r>
            <a:endParaRPr kumimoji="0" lang="en-RS" sz="3600" b="1" i="0" u="none" strike="noStrike" kern="1200" cap="none" spc="0" normalizeH="0" baseline="0" noProof="0" dirty="0">
              <a:ln>
                <a:noFill/>
              </a:ln>
              <a:solidFill>
                <a:srgbClr val="FF0000"/>
              </a:solidFill>
              <a:effectLst/>
              <a:uLnTx/>
              <a:uFillTx/>
              <a:latin typeface="Aptos" panose="02110004020202020204"/>
              <a:ea typeface="+mn-ea"/>
              <a:cs typeface="+mn-cs"/>
              <a:sym typeface="Verdana"/>
            </a:endParaRPr>
          </a:p>
        </p:txBody>
      </p:sp>
      <p:sp>
        <p:nvSpPr>
          <p:cNvPr id="21" name="Down Arrow 20">
            <a:extLst>
              <a:ext uri="{FF2B5EF4-FFF2-40B4-BE49-F238E27FC236}">
                <a16:creationId xmlns:a16="http://schemas.microsoft.com/office/drawing/2014/main" id="{C9B5E820-13FA-67FD-9E2C-BFA78394BC25}"/>
              </a:ext>
            </a:extLst>
          </p:cNvPr>
          <p:cNvSpPr/>
          <p:nvPr/>
        </p:nvSpPr>
        <p:spPr>
          <a:xfrm rot="18493375">
            <a:off x="5275600" y="8965312"/>
            <a:ext cx="2577116" cy="3221360"/>
          </a:xfrm>
          <a:prstGeom prst="down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sym typeface="Verdana"/>
            </a:endParaRPr>
          </a:p>
        </p:txBody>
      </p:sp>
      <p:sp>
        <p:nvSpPr>
          <p:cNvPr id="22" name="Rectangle 21">
            <a:extLst>
              <a:ext uri="{FF2B5EF4-FFF2-40B4-BE49-F238E27FC236}">
                <a16:creationId xmlns:a16="http://schemas.microsoft.com/office/drawing/2014/main" id="{404F17D6-461D-98A4-9BF0-CDC4C36B61E9}"/>
              </a:ext>
            </a:extLst>
          </p:cNvPr>
          <p:cNvSpPr/>
          <p:nvPr/>
        </p:nvSpPr>
        <p:spPr>
          <a:xfrm rot="2293375">
            <a:off x="4890606" y="10178682"/>
            <a:ext cx="3221360" cy="646331"/>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Palatino" pitchFamily="2" charset="77"/>
                <a:ea typeface="Palatino" pitchFamily="2" charset="77"/>
                <a:cs typeface="+mn-cs"/>
                <a:sym typeface="Verdana"/>
              </a:rPr>
              <a:t> Compression</a:t>
            </a:r>
          </a:p>
        </p:txBody>
      </p:sp>
      <p:sp>
        <p:nvSpPr>
          <p:cNvPr id="23" name="Left-Right-Up Arrow 2">
            <a:extLst>
              <a:ext uri="{FF2B5EF4-FFF2-40B4-BE49-F238E27FC236}">
                <a16:creationId xmlns:a16="http://schemas.microsoft.com/office/drawing/2014/main" id="{C078EA59-8D26-E77F-A6E2-7F4A21770417}"/>
              </a:ext>
            </a:extLst>
          </p:cNvPr>
          <p:cNvSpPr/>
          <p:nvPr/>
        </p:nvSpPr>
        <p:spPr>
          <a:xfrm rot="10800000">
            <a:off x="11423702" y="10624539"/>
            <a:ext cx="6187688" cy="1948194"/>
          </a:xfrm>
          <a:prstGeom prst="leftRightUpArrow">
            <a:avLst>
              <a:gd name="adj1" fmla="val 48950"/>
              <a:gd name="adj2" fmla="val 34864"/>
              <a:gd name="adj3" fmla="val 18878"/>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RS" sz="3600" b="0" i="0" u="none" strike="noStrike" kern="1200" cap="none" spc="0" normalizeH="0" baseline="0" noProof="0">
              <a:ln>
                <a:noFill/>
              </a:ln>
              <a:solidFill>
                <a:prstClr val="white"/>
              </a:solidFill>
              <a:effectLst/>
              <a:uLnTx/>
              <a:uFillTx/>
              <a:latin typeface="Aptos" panose="02110004020202020204"/>
              <a:ea typeface="+mn-ea"/>
              <a:cs typeface="+mn-cs"/>
              <a:sym typeface="Verdana"/>
            </a:endParaRPr>
          </a:p>
        </p:txBody>
      </p:sp>
      <p:sp>
        <p:nvSpPr>
          <p:cNvPr id="24" name="Rectangle 23">
            <a:extLst>
              <a:ext uri="{FF2B5EF4-FFF2-40B4-BE49-F238E27FC236}">
                <a16:creationId xmlns:a16="http://schemas.microsoft.com/office/drawing/2014/main" id="{5D41E7CE-67A3-8E83-7727-CEFBE994B04B}"/>
              </a:ext>
            </a:extLst>
          </p:cNvPr>
          <p:cNvSpPr/>
          <p:nvPr/>
        </p:nvSpPr>
        <p:spPr>
          <a:xfrm>
            <a:off x="11664925" y="10959344"/>
            <a:ext cx="6120506" cy="646331"/>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Palatino" pitchFamily="2" charset="77"/>
                <a:ea typeface="Palatino" pitchFamily="2" charset="77"/>
                <a:cs typeface="+mn-cs"/>
                <a:sym typeface="Verdana"/>
              </a:rPr>
              <a:t>Likelihood (analytic / LFI)</a:t>
            </a:r>
          </a:p>
        </p:txBody>
      </p:sp>
      <p:sp>
        <p:nvSpPr>
          <p:cNvPr id="25" name="TextBox 24">
            <a:extLst>
              <a:ext uri="{FF2B5EF4-FFF2-40B4-BE49-F238E27FC236}">
                <a16:creationId xmlns:a16="http://schemas.microsoft.com/office/drawing/2014/main" id="{FF666756-E7F7-99DA-B2F1-F218C44D963F}"/>
              </a:ext>
            </a:extLst>
          </p:cNvPr>
          <p:cNvSpPr txBox="1"/>
          <p:nvPr/>
        </p:nvSpPr>
        <p:spPr>
          <a:xfrm>
            <a:off x="7934439" y="10867011"/>
            <a:ext cx="2970685" cy="830997"/>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ptos" panose="02110004020202020204"/>
                <a:ea typeface="+mn-ea"/>
                <a:cs typeface="+mn-cs"/>
                <a:sym typeface="Verdana"/>
              </a:rPr>
              <a:t>s</a:t>
            </a:r>
            <a:r>
              <a:rPr kumimoji="0" lang="en-RS" sz="4800" b="1" i="0" u="none" strike="noStrike" kern="1200" cap="none" spc="0" normalizeH="0" baseline="0" noProof="0" dirty="0">
                <a:ln>
                  <a:noFill/>
                </a:ln>
                <a:solidFill>
                  <a:srgbClr val="FF0000"/>
                </a:solidFill>
                <a:effectLst/>
                <a:uLnTx/>
                <a:uFillTx/>
                <a:latin typeface="Aptos" panose="02110004020202020204"/>
                <a:ea typeface="+mn-ea"/>
                <a:cs typeface="+mn-cs"/>
                <a:sym typeface="Verdana"/>
              </a:rPr>
              <a:t>im 2D PS</a:t>
            </a:r>
          </a:p>
        </p:txBody>
      </p:sp>
      <p:sp>
        <p:nvSpPr>
          <p:cNvPr id="16" name="TextBox 15">
            <a:extLst>
              <a:ext uri="{FF2B5EF4-FFF2-40B4-BE49-F238E27FC236}">
                <a16:creationId xmlns:a16="http://schemas.microsoft.com/office/drawing/2014/main" id="{5F6279F2-B617-10CE-A305-AAF52CD99F14}"/>
              </a:ext>
            </a:extLst>
          </p:cNvPr>
          <p:cNvSpPr txBox="1"/>
          <p:nvPr/>
        </p:nvSpPr>
        <p:spPr>
          <a:xfrm>
            <a:off x="11464448" y="12723183"/>
            <a:ext cx="5848075" cy="830997"/>
          </a:xfrm>
          <a:prstGeom prst="rect">
            <a:avLst/>
          </a:prstGeom>
          <a:noFill/>
        </p:spPr>
        <p:txBody>
          <a:bodyPr wrap="non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RS" sz="4800" b="1" i="0" u="none" strike="noStrike" kern="1200" cap="none" spc="0" normalizeH="0" baseline="0" noProof="0" dirty="0">
                <a:ln>
                  <a:noFill/>
                </a:ln>
                <a:solidFill>
                  <a:srgbClr val="FF0000"/>
                </a:solidFill>
                <a:effectLst/>
                <a:uLnTx/>
                <a:uFillTx/>
                <a:latin typeface="Aptos" panose="02110004020202020204"/>
                <a:ea typeface="+mn-ea"/>
                <a:cs typeface="+mn-cs"/>
                <a:sym typeface="Verdana"/>
              </a:rPr>
              <a:t>P( x</a:t>
            </a:r>
            <a:r>
              <a:rPr kumimoji="0" lang="en-RS" sz="4800" b="1" i="0" u="none" strike="noStrike" kern="1200" cap="none" spc="0" normalizeH="0" baseline="-25000" noProof="0" dirty="0">
                <a:ln>
                  <a:noFill/>
                </a:ln>
                <a:solidFill>
                  <a:srgbClr val="FF0000"/>
                </a:solidFill>
                <a:effectLst/>
                <a:uLnTx/>
                <a:uFillTx/>
                <a:latin typeface="Aptos" panose="02110004020202020204"/>
                <a:ea typeface="+mn-ea"/>
                <a:cs typeface="+mn-cs"/>
                <a:sym typeface="Verdana"/>
              </a:rPr>
              <a:t>HI</a:t>
            </a:r>
            <a:r>
              <a:rPr kumimoji="0" lang="en-RS" sz="4800" b="1" i="0" u="none" strike="noStrike" kern="1200" cap="none" spc="0" normalizeH="0" baseline="0" noProof="0" dirty="0">
                <a:ln>
                  <a:noFill/>
                </a:ln>
                <a:solidFill>
                  <a:srgbClr val="FF0000"/>
                </a:solidFill>
                <a:effectLst/>
                <a:uLnTx/>
                <a:uFillTx/>
                <a:latin typeface="Aptos" panose="02110004020202020204"/>
                <a:ea typeface="+mn-ea"/>
                <a:cs typeface="+mn-cs"/>
                <a:sym typeface="Verdana"/>
              </a:rPr>
              <a:t>(z) | data 2D PS)</a:t>
            </a:r>
          </a:p>
        </p:txBody>
      </p:sp>
      <p:sp>
        <p:nvSpPr>
          <p:cNvPr id="26" name="TextBox 25">
            <a:extLst>
              <a:ext uri="{FF2B5EF4-FFF2-40B4-BE49-F238E27FC236}">
                <a16:creationId xmlns:a16="http://schemas.microsoft.com/office/drawing/2014/main" id="{FCF440C5-848C-E8CD-79E3-D4702D9AF42A}"/>
              </a:ext>
            </a:extLst>
          </p:cNvPr>
          <p:cNvSpPr txBox="1"/>
          <p:nvPr/>
        </p:nvSpPr>
        <p:spPr>
          <a:xfrm>
            <a:off x="18625523" y="11781587"/>
            <a:ext cx="5861605" cy="646331"/>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196B24"/>
                </a:solidFill>
                <a:effectLst/>
                <a:uLnTx/>
                <a:uFillTx/>
                <a:latin typeface="Aptos" panose="02110004020202020204"/>
                <a:ea typeface="+mn-ea"/>
                <a:cs typeface="+mn-cs"/>
                <a:sym typeface="Verdana"/>
              </a:rPr>
              <a:t>s</a:t>
            </a:r>
            <a:r>
              <a:rPr kumimoji="0" lang="en-RS" sz="3600" b="0" i="1" u="none" strike="noStrike" kern="1200" cap="none" spc="0" normalizeH="0" baseline="0" noProof="0" dirty="0">
                <a:ln>
                  <a:noFill/>
                </a:ln>
                <a:solidFill>
                  <a:srgbClr val="196B24"/>
                </a:solidFill>
                <a:effectLst/>
                <a:uLnTx/>
                <a:uFillTx/>
                <a:latin typeface="Aptos" panose="02110004020202020204"/>
                <a:ea typeface="+mn-ea"/>
                <a:cs typeface="+mn-cs"/>
                <a:sym typeface="Verdana"/>
              </a:rPr>
              <a:t>lide courtesy of A</a:t>
            </a:r>
            <a:r>
              <a:rPr kumimoji="0" lang="en-RS" sz="3600" b="0" i="1" u="none" strike="noStrike" kern="1200" cap="none" spc="0" normalizeH="0" baseline="0" noProof="0">
                <a:ln>
                  <a:noFill/>
                </a:ln>
                <a:solidFill>
                  <a:srgbClr val="196B24"/>
                </a:solidFill>
                <a:effectLst/>
                <a:uLnTx/>
                <a:uFillTx/>
                <a:latin typeface="Aptos" panose="02110004020202020204"/>
                <a:ea typeface="+mn-ea"/>
                <a:cs typeface="+mn-cs"/>
                <a:sym typeface="Verdana"/>
              </a:rPr>
              <a:t>. </a:t>
            </a:r>
            <a:r>
              <a:rPr kumimoji="0" lang="en-GB" sz="3600" b="0" i="1" u="none" strike="noStrike" kern="1200" cap="none" spc="0" normalizeH="0" baseline="0" noProof="0" dirty="0" err="1">
                <a:ln>
                  <a:noFill/>
                </a:ln>
                <a:solidFill>
                  <a:srgbClr val="196B24"/>
                </a:solidFill>
                <a:effectLst/>
                <a:uLnTx/>
                <a:uFillTx/>
                <a:latin typeface="Aptos" panose="02110004020202020204"/>
                <a:ea typeface="+mn-ea"/>
                <a:cs typeface="+mn-cs"/>
                <a:sym typeface="Verdana"/>
              </a:rPr>
              <a:t>Mesinger</a:t>
            </a:r>
            <a:endParaRPr kumimoji="0" lang="en-RS" sz="3600" b="0" i="1" u="none" strike="noStrike" kern="1200" cap="none" spc="0" normalizeH="0" baseline="0" noProof="0" dirty="0">
              <a:ln>
                <a:noFill/>
              </a:ln>
              <a:solidFill>
                <a:srgbClr val="196B24"/>
              </a:solidFill>
              <a:effectLst/>
              <a:uLnTx/>
              <a:uFillTx/>
              <a:latin typeface="Aptos" panose="02110004020202020204"/>
              <a:ea typeface="+mn-ea"/>
              <a:cs typeface="+mn-cs"/>
              <a:sym typeface="Verdana"/>
            </a:endParaRPr>
          </a:p>
        </p:txBody>
      </p:sp>
      <p:sp>
        <p:nvSpPr>
          <p:cNvPr id="27" name="TextBox 26">
            <a:extLst>
              <a:ext uri="{FF2B5EF4-FFF2-40B4-BE49-F238E27FC236}">
                <a16:creationId xmlns:a16="http://schemas.microsoft.com/office/drawing/2014/main" id="{98ACB792-B7E0-AB4D-AC9A-AB8DF6C7B0E0}"/>
              </a:ext>
            </a:extLst>
          </p:cNvPr>
          <p:cNvSpPr txBox="1"/>
          <p:nvPr/>
        </p:nvSpPr>
        <p:spPr>
          <a:xfrm>
            <a:off x="0" y="11859957"/>
            <a:ext cx="8967330" cy="1924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en-RS" sz="4400" b="0" i="1" u="none" strike="noStrike" kern="1200" cap="none" spc="0" normalizeH="0" baseline="0" noProof="0">
                <a:ln>
                  <a:noFill/>
                </a:ln>
                <a:solidFill>
                  <a:prstClr val="black"/>
                </a:solidFill>
                <a:effectLst/>
                <a:uLnTx/>
                <a:uFillTx/>
                <a:latin typeface="Aptos" panose="02110004020202020204"/>
                <a:ea typeface="+mn-ea"/>
                <a:cs typeface="+mn-cs"/>
              </a:rPr>
              <a:t>the first step in bringing together the global 21cm interpretation community</a:t>
            </a:r>
            <a:endParaRPr kumimoji="0" lang="en-RS" sz="44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1336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099A5-1436-40E5-8546-9EF987FDBCA0}"/>
              </a:ext>
            </a:extLst>
          </p:cNvPr>
          <p:cNvSpPr>
            <a:spLocks noGrp="1"/>
          </p:cNvSpPr>
          <p:nvPr>
            <p:ph type="title"/>
          </p:nvPr>
        </p:nvSpPr>
        <p:spPr>
          <a:xfrm>
            <a:off x="187843" y="289273"/>
            <a:ext cx="22860552" cy="1897955"/>
          </a:xfrm>
        </p:spPr>
        <p:txBody>
          <a:bodyPr/>
          <a:lstStyle/>
          <a:p>
            <a:r>
              <a:rPr lang="en-GB" dirty="0"/>
              <a:t>Science Data Challenge 3b: </a:t>
            </a:r>
            <a:r>
              <a:rPr lang="en-GB" dirty="0" err="1"/>
              <a:t>EoR</a:t>
            </a:r>
            <a:r>
              <a:rPr lang="en-GB" dirty="0"/>
              <a:t> Inference</a:t>
            </a:r>
            <a:br>
              <a:rPr lang="en-GB" sz="6000" dirty="0"/>
            </a:br>
            <a:endParaRPr lang="en-GB" dirty="0"/>
          </a:p>
        </p:txBody>
      </p:sp>
      <p:sp>
        <p:nvSpPr>
          <p:cNvPr id="3" name="Text Placeholder 2">
            <a:extLst>
              <a:ext uri="{FF2B5EF4-FFF2-40B4-BE49-F238E27FC236}">
                <a16:creationId xmlns:a16="http://schemas.microsoft.com/office/drawing/2014/main" id="{CF288FED-26DB-43E1-B933-41920D04B253}"/>
              </a:ext>
            </a:extLst>
          </p:cNvPr>
          <p:cNvSpPr>
            <a:spLocks noGrp="1"/>
          </p:cNvSpPr>
          <p:nvPr>
            <p:ph type="body" idx="1"/>
          </p:nvPr>
        </p:nvSpPr>
        <p:spPr>
          <a:xfrm>
            <a:off x="187843" y="2031537"/>
            <a:ext cx="22860552" cy="10122960"/>
          </a:xfrm>
        </p:spPr>
        <p:txBody>
          <a:bodyPr/>
          <a:lstStyle/>
          <a:p>
            <a:pPr algn="just" rtl="0">
              <a:spcBef>
                <a:spcPts val="1800"/>
              </a:spcBef>
            </a:pPr>
            <a:r>
              <a:rPr lang="en-GB" sz="3600" dirty="0">
                <a:effectLst/>
              </a:rPr>
              <a:t>The challenge:</a:t>
            </a:r>
          </a:p>
          <a:p>
            <a:pPr lvl="1" algn="just">
              <a:spcBef>
                <a:spcPts val="1800"/>
              </a:spcBef>
            </a:pPr>
            <a:r>
              <a:rPr lang="en-GB" sz="3200" dirty="0">
                <a:effectLst/>
              </a:rPr>
              <a:t>Infer the reionization properties of the Universe from power spectra of the hydrogen-21cm signal from the Epoch of Reionisation corresponding to different redshift ranges. </a:t>
            </a:r>
          </a:p>
          <a:p>
            <a:pPr lvl="1" algn="just">
              <a:spcBef>
                <a:spcPts val="1800"/>
              </a:spcBef>
            </a:pPr>
            <a:r>
              <a:rPr lang="en-GB" sz="3200" dirty="0">
                <a:effectLst/>
              </a:rPr>
              <a:t>Submission will consist of inferred reionization fraction of the Universe for all the redshifts for which power spectra have been provided, and the associated uncertainty</a:t>
            </a:r>
            <a:r>
              <a:rPr lang="en-GB" sz="3600" dirty="0">
                <a:effectLst/>
              </a:rPr>
              <a:t>.</a:t>
            </a:r>
          </a:p>
          <a:p>
            <a:pPr algn="just">
              <a:spcBef>
                <a:spcPts val="1800"/>
              </a:spcBef>
            </a:pPr>
            <a:r>
              <a:rPr lang="en-GB" sz="3600" dirty="0"/>
              <a:t>Computation support</a:t>
            </a:r>
          </a:p>
          <a:p>
            <a:pPr lvl="1" algn="just">
              <a:spcBef>
                <a:spcPts val="1800"/>
              </a:spcBef>
            </a:pPr>
            <a:r>
              <a:rPr lang="en-GB" sz="3200" b="0" i="0" u="none" strike="noStrike" dirty="0">
                <a:solidFill>
                  <a:srgbClr val="070068"/>
                </a:solidFill>
                <a:effectLst/>
              </a:rPr>
              <a:t>SDC3 receives generous support from our international </a:t>
            </a:r>
            <a:r>
              <a:rPr lang="en-GB" sz="3200" b="0" i="0" u="sng" strike="noStrike" dirty="0">
                <a:solidFill>
                  <a:schemeClr val="accent1"/>
                </a:solidFill>
                <a:effectLst/>
                <a:hlinkClick r:id="rId3">
                  <a:extLst>
                    <a:ext uri="{A12FA001-AC4F-418D-AE19-62706E023703}">
                      <ahyp:hlinkClr xmlns:ahyp="http://schemas.microsoft.com/office/drawing/2018/hyperlinkcolor" val="tx"/>
                    </a:ext>
                  </a:extLst>
                </a:hlinkClick>
              </a:rPr>
              <a:t>HPC partner facilities</a:t>
            </a:r>
            <a:r>
              <a:rPr lang="en-GB" sz="3200" u="sng" dirty="0">
                <a:solidFill>
                  <a:schemeClr val="accent1"/>
                </a:solidFill>
              </a:rPr>
              <a:t>,</a:t>
            </a:r>
            <a:r>
              <a:rPr lang="en-GB" sz="3200" b="0" i="0" u="none" strike="noStrike" dirty="0">
                <a:solidFill>
                  <a:srgbClr val="070068"/>
                </a:solidFill>
                <a:effectLst/>
              </a:rPr>
              <a:t> who will provide computational resources to teams for processing the challenge data. </a:t>
            </a:r>
          </a:p>
          <a:p>
            <a:pPr marL="1016013" lvl="1" indent="0" algn="just">
              <a:buNone/>
            </a:pPr>
            <a:endParaRPr lang="en-GB" sz="3800" dirty="0">
              <a:effectLst/>
            </a:endParaRPr>
          </a:p>
          <a:p>
            <a:pPr lvl="1" algn="just"/>
            <a:endParaRPr lang="en-GB" sz="3800" dirty="0"/>
          </a:p>
          <a:p>
            <a:pPr lvl="1" algn="just"/>
            <a:endParaRPr lang="en-GB" sz="3800" dirty="0">
              <a:effectLst/>
            </a:endParaRPr>
          </a:p>
          <a:p>
            <a:pPr algn="just"/>
            <a:endParaRPr lang="en-GB" sz="4000" dirty="0">
              <a:effectLst/>
            </a:endParaRPr>
          </a:p>
          <a:p>
            <a:pPr algn="just"/>
            <a:endParaRPr lang="en-GB" sz="4000" dirty="0">
              <a:effectLst/>
            </a:endParaRPr>
          </a:p>
          <a:p>
            <a:pPr marL="508000" indent="0">
              <a:buNone/>
            </a:pPr>
            <a:br>
              <a:rPr lang="en-GB" dirty="0"/>
            </a:br>
            <a:endParaRPr lang="en-GB" dirty="0"/>
          </a:p>
        </p:txBody>
      </p:sp>
      <p:sp>
        <p:nvSpPr>
          <p:cNvPr id="4" name="Slide Number Placeholder 3">
            <a:extLst>
              <a:ext uri="{FF2B5EF4-FFF2-40B4-BE49-F238E27FC236}">
                <a16:creationId xmlns:a16="http://schemas.microsoft.com/office/drawing/2014/main" id="{0A2686D6-DB6D-4128-84FC-D7BF2E3248C1}"/>
              </a:ext>
            </a:extLst>
          </p:cNvPr>
          <p:cNvSpPr>
            <a:spLocks noGrp="1"/>
          </p:cNvSpPr>
          <p:nvPr>
            <p:ph type="sldNum" sz="quarter" idx="10"/>
          </p:nvPr>
        </p:nvSpPr>
        <p:spPr/>
        <p:txBody>
          <a:bodyPr/>
          <a:lstStyle/>
          <a:p>
            <a:fld id="{86CB4B4D-7CA3-9044-876B-883B54F8677D}" type="slidenum">
              <a:rPr lang="en-GB" smtClean="0"/>
              <a:pPr/>
              <a:t>27</a:t>
            </a:fld>
            <a:endParaRPr lang="en-GB" dirty="0"/>
          </a:p>
        </p:txBody>
      </p:sp>
      <p:pic>
        <p:nvPicPr>
          <p:cNvPr id="6" name="Picture 5" descr="A group of logos with text&#10;&#10;Description automatically generated">
            <a:extLst>
              <a:ext uri="{FF2B5EF4-FFF2-40B4-BE49-F238E27FC236}">
                <a16:creationId xmlns:a16="http://schemas.microsoft.com/office/drawing/2014/main" id="{2EBEC3E6-7840-702F-0174-5C0A472A1271}"/>
              </a:ext>
            </a:extLst>
          </p:cNvPr>
          <p:cNvPicPr>
            <a:picLocks noChangeAspect="1"/>
          </p:cNvPicPr>
          <p:nvPr/>
        </p:nvPicPr>
        <p:blipFill rotWithShape="1">
          <a:blip r:embed="rId4">
            <a:extLst>
              <a:ext uri="{28A0092B-C50C-407E-A947-70E740481C1C}">
                <a14:useLocalDpi xmlns:a14="http://schemas.microsoft.com/office/drawing/2010/main" val="0"/>
              </a:ext>
            </a:extLst>
          </a:blip>
          <a:srcRect b="3770"/>
          <a:stretch/>
        </p:blipFill>
        <p:spPr>
          <a:xfrm>
            <a:off x="1016196" y="8152496"/>
            <a:ext cx="16418799" cy="3775628"/>
          </a:xfrm>
          <a:prstGeom prst="rect">
            <a:avLst/>
          </a:prstGeom>
        </p:spPr>
      </p:pic>
      <p:pic>
        <p:nvPicPr>
          <p:cNvPr id="5" name="Picture 4" descr="A colorful chart with numbers and lines&#10;&#10;Description automatically generated with medium confidence">
            <a:extLst>
              <a:ext uri="{FF2B5EF4-FFF2-40B4-BE49-F238E27FC236}">
                <a16:creationId xmlns:a16="http://schemas.microsoft.com/office/drawing/2014/main" id="{6BB6F45E-8EEA-4962-463A-C9D51583A0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3304" y="6858000"/>
            <a:ext cx="5613400" cy="7035800"/>
          </a:xfrm>
          <a:prstGeom prst="rect">
            <a:avLst/>
          </a:prstGeom>
        </p:spPr>
      </p:pic>
    </p:spTree>
    <p:extLst>
      <p:ext uri="{BB962C8B-B14F-4D97-AF65-F5344CB8AC3E}">
        <p14:creationId xmlns:p14="http://schemas.microsoft.com/office/powerpoint/2010/main" val="3951207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C24DC9-D052-EBDB-0B27-570DC9E43553}"/>
              </a:ext>
            </a:extLst>
          </p:cNvPr>
          <p:cNvSpPr>
            <a:spLocks noGrp="1"/>
          </p:cNvSpPr>
          <p:nvPr>
            <p:ph type="body" idx="1"/>
          </p:nvPr>
        </p:nvSpPr>
        <p:spPr>
          <a:xfrm>
            <a:off x="394697" y="1675732"/>
            <a:ext cx="9549403" cy="11345504"/>
          </a:xfrm>
        </p:spPr>
        <p:txBody>
          <a:bodyPr/>
          <a:lstStyle/>
          <a:p>
            <a:pPr>
              <a:spcBef>
                <a:spcPts val="600"/>
              </a:spcBef>
              <a:spcAft>
                <a:spcPts val="600"/>
              </a:spcAft>
            </a:pPr>
            <a:r>
              <a:rPr lang="en-US" sz="4267" dirty="0"/>
              <a:t>Developed in collaboration with Magnetism SWG (</a:t>
            </a:r>
            <a:r>
              <a:rPr lang="en-US" sz="4267" dirty="0" err="1"/>
              <a:t>Akahori</a:t>
            </a:r>
            <a:r>
              <a:rPr lang="en-US" sz="4267" dirty="0"/>
              <a:t>, </a:t>
            </a:r>
            <a:r>
              <a:rPr lang="en-US" sz="4267" dirty="0" err="1"/>
              <a:t>Vernstrom</a:t>
            </a:r>
            <a:r>
              <a:rPr lang="en-US" sz="4267" dirty="0"/>
              <a:t>, Vacca, …)</a:t>
            </a:r>
          </a:p>
          <a:p>
            <a:pPr>
              <a:spcBef>
                <a:spcPts val="600"/>
              </a:spcBef>
              <a:spcAft>
                <a:spcPts val="600"/>
              </a:spcAft>
            </a:pPr>
            <a:r>
              <a:rPr lang="en-US" sz="4267" dirty="0"/>
              <a:t>Source finding and characterization in polarization. SKA Mid and Low.</a:t>
            </a:r>
          </a:p>
          <a:p>
            <a:pPr lvl="1">
              <a:spcBef>
                <a:spcPts val="600"/>
              </a:spcBef>
              <a:spcAft>
                <a:spcPts val="600"/>
              </a:spcAft>
            </a:pPr>
            <a:r>
              <a:rPr lang="en-US" sz="4267" dirty="0"/>
              <a:t>Full Stokes compact plus diffuse sky model with IGM, ISM, and ionosphere propagation</a:t>
            </a:r>
          </a:p>
          <a:p>
            <a:pPr lvl="1">
              <a:spcBef>
                <a:spcPts val="600"/>
              </a:spcBef>
              <a:spcAft>
                <a:spcPts val="600"/>
              </a:spcAft>
            </a:pPr>
            <a:r>
              <a:rPr lang="en-US" sz="4267" dirty="0"/>
              <a:t>Thermal noise equivalent few 1000 h</a:t>
            </a:r>
          </a:p>
          <a:p>
            <a:pPr>
              <a:spcBef>
                <a:spcPts val="600"/>
              </a:spcBef>
              <a:spcAft>
                <a:spcPts val="600"/>
              </a:spcAft>
            </a:pPr>
            <a:r>
              <a:rPr lang="en-US" sz="4267" dirty="0"/>
              <a:t>Telescope and Error Models</a:t>
            </a:r>
          </a:p>
          <a:p>
            <a:pPr lvl="1">
              <a:spcBef>
                <a:spcPts val="600"/>
              </a:spcBef>
              <a:spcAft>
                <a:spcPts val="600"/>
              </a:spcAft>
            </a:pPr>
            <a:endParaRPr lang="en-US" sz="3200" dirty="0"/>
          </a:p>
        </p:txBody>
      </p:sp>
      <p:sp>
        <p:nvSpPr>
          <p:cNvPr id="4" name="Slide Number Placeholder 3">
            <a:extLst>
              <a:ext uri="{FF2B5EF4-FFF2-40B4-BE49-F238E27FC236}">
                <a16:creationId xmlns:a16="http://schemas.microsoft.com/office/drawing/2014/main" id="{15AAA405-87DE-DAD3-7C49-E21E613A9AF8}"/>
              </a:ext>
            </a:extLst>
          </p:cNvPr>
          <p:cNvSpPr>
            <a:spLocks noGrp="1"/>
          </p:cNvSpPr>
          <p:nvPr>
            <p:ph type="sldNum" sz="quarter" idx="10"/>
          </p:nvPr>
        </p:nvSpPr>
        <p:spPr/>
        <p:txBody>
          <a:bodyPr/>
          <a:lstStyle/>
          <a:p>
            <a:fld id="{86CB4B4D-7CA3-9044-876B-883B54F8677D}" type="slidenum">
              <a:rPr lang="en-GB" smtClean="0"/>
              <a:pPr/>
              <a:t>28</a:t>
            </a:fld>
            <a:endParaRPr lang="en-GB" dirty="0"/>
          </a:p>
        </p:txBody>
      </p:sp>
      <p:grpSp>
        <p:nvGrpSpPr>
          <p:cNvPr id="5" name="Group 4">
            <a:extLst>
              <a:ext uri="{FF2B5EF4-FFF2-40B4-BE49-F238E27FC236}">
                <a16:creationId xmlns:a16="http://schemas.microsoft.com/office/drawing/2014/main" id="{27E7C67D-7E78-3843-F884-DE387B570880}"/>
              </a:ext>
            </a:extLst>
          </p:cNvPr>
          <p:cNvGrpSpPr/>
          <p:nvPr/>
        </p:nvGrpSpPr>
        <p:grpSpPr>
          <a:xfrm>
            <a:off x="10591800" y="0"/>
            <a:ext cx="15887700" cy="13102431"/>
            <a:chOff x="3156997" y="71362"/>
            <a:chExt cx="5955684" cy="4836934"/>
          </a:xfrm>
        </p:grpSpPr>
        <p:pic>
          <p:nvPicPr>
            <p:cNvPr id="8" name="Picture 7">
              <a:extLst>
                <a:ext uri="{FF2B5EF4-FFF2-40B4-BE49-F238E27FC236}">
                  <a16:creationId xmlns:a16="http://schemas.microsoft.com/office/drawing/2014/main" id="{6B9A3471-33BD-0844-F45F-76AD5D56572E}"/>
                </a:ext>
              </a:extLst>
            </p:cNvPr>
            <p:cNvPicPr>
              <a:picLocks noChangeAspect="1"/>
            </p:cNvPicPr>
            <p:nvPr/>
          </p:nvPicPr>
          <p:blipFill rotWithShape="1">
            <a:blip r:embed="rId2">
              <a:extLst>
                <a:ext uri="{28A0092B-C50C-407E-A947-70E740481C1C}">
                  <a14:useLocalDpi xmlns:a14="http://schemas.microsoft.com/office/drawing/2010/main" val="0"/>
                </a:ext>
              </a:extLst>
            </a:blip>
            <a:srcRect l="2635" t="2250" r="2550" b="3368"/>
            <a:stretch/>
          </p:blipFill>
          <p:spPr>
            <a:xfrm>
              <a:off x="3156997" y="2443940"/>
              <a:ext cx="2970000" cy="2464356"/>
            </a:xfrm>
            <a:prstGeom prst="rect">
              <a:avLst/>
            </a:prstGeom>
          </p:spPr>
        </p:pic>
        <p:pic>
          <p:nvPicPr>
            <p:cNvPr id="9" name="Picture 8">
              <a:extLst>
                <a:ext uri="{FF2B5EF4-FFF2-40B4-BE49-F238E27FC236}">
                  <a16:creationId xmlns:a16="http://schemas.microsoft.com/office/drawing/2014/main" id="{4993D6F9-2AC8-C1A6-25D7-D0A39864DC4D}"/>
                </a:ext>
              </a:extLst>
            </p:cNvPr>
            <p:cNvPicPr>
              <a:picLocks noChangeAspect="1"/>
            </p:cNvPicPr>
            <p:nvPr/>
          </p:nvPicPr>
          <p:blipFill rotWithShape="1">
            <a:blip r:embed="rId3">
              <a:extLst>
                <a:ext uri="{28A0092B-C50C-407E-A947-70E740481C1C}">
                  <a14:useLocalDpi xmlns:a14="http://schemas.microsoft.com/office/drawing/2010/main" val="0"/>
                </a:ext>
              </a:extLst>
            </a:blip>
            <a:srcRect l="2606" t="2218" r="2437" b="4428"/>
            <a:stretch/>
          </p:blipFill>
          <p:spPr>
            <a:xfrm>
              <a:off x="6142681" y="2466883"/>
              <a:ext cx="2970000" cy="2433824"/>
            </a:xfrm>
            <a:prstGeom prst="rect">
              <a:avLst/>
            </a:prstGeom>
          </p:spPr>
        </p:pic>
        <p:pic>
          <p:nvPicPr>
            <p:cNvPr id="10" name="Picture 9">
              <a:extLst>
                <a:ext uri="{FF2B5EF4-FFF2-40B4-BE49-F238E27FC236}">
                  <a16:creationId xmlns:a16="http://schemas.microsoft.com/office/drawing/2014/main" id="{18E13BAD-E740-0FC6-7355-0C37C837040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748" t="2593" r="2506" b="3721"/>
            <a:stretch/>
          </p:blipFill>
          <p:spPr>
            <a:xfrm>
              <a:off x="3164839" y="71362"/>
              <a:ext cx="2970000" cy="2447969"/>
            </a:xfrm>
            <a:prstGeom prst="rect">
              <a:avLst/>
            </a:prstGeom>
          </p:spPr>
        </p:pic>
        <p:pic>
          <p:nvPicPr>
            <p:cNvPr id="11" name="Picture 10">
              <a:extLst>
                <a:ext uri="{FF2B5EF4-FFF2-40B4-BE49-F238E27FC236}">
                  <a16:creationId xmlns:a16="http://schemas.microsoft.com/office/drawing/2014/main" id="{2BC46503-5E44-5F1E-A04E-509487C6A8AF}"/>
                </a:ext>
              </a:extLst>
            </p:cNvPr>
            <p:cNvPicPr>
              <a:picLocks noChangeAspect="1"/>
            </p:cNvPicPr>
            <p:nvPr/>
          </p:nvPicPr>
          <p:blipFill rotWithShape="1">
            <a:blip r:embed="rId5">
              <a:clrChange>
                <a:clrFrom>
                  <a:srgbClr val="F5F9FA"/>
                </a:clrFrom>
                <a:clrTo>
                  <a:srgbClr val="F5F9FA">
                    <a:alpha val="0"/>
                  </a:srgbClr>
                </a:clrTo>
              </a:clrChange>
              <a:extLst>
                <a:ext uri="{28A0092B-C50C-407E-A947-70E740481C1C}">
                  <a14:useLocalDpi xmlns:a14="http://schemas.microsoft.com/office/drawing/2010/main" val="0"/>
                </a:ext>
              </a:extLst>
            </a:blip>
            <a:srcRect l="2946" t="2596" r="2242" b="3966"/>
            <a:stretch/>
          </p:blipFill>
          <p:spPr>
            <a:xfrm>
              <a:off x="6142681" y="75397"/>
              <a:ext cx="2970000" cy="2439871"/>
            </a:xfrm>
            <a:prstGeom prst="rect">
              <a:avLst/>
            </a:prstGeom>
          </p:spPr>
        </p:pic>
        <p:sp>
          <p:nvSpPr>
            <p:cNvPr id="12" name="Rectangle 11">
              <a:extLst>
                <a:ext uri="{FF2B5EF4-FFF2-40B4-BE49-F238E27FC236}">
                  <a16:creationId xmlns:a16="http://schemas.microsoft.com/office/drawing/2014/main" id="{A97C3AA8-D452-668F-49B3-67FF7AABEFBA}"/>
                </a:ext>
              </a:extLst>
            </p:cNvPr>
            <p:cNvSpPr/>
            <p:nvPr/>
          </p:nvSpPr>
          <p:spPr>
            <a:xfrm>
              <a:off x="3393293" y="273074"/>
              <a:ext cx="1301041" cy="276999"/>
            </a:xfrm>
            <a:prstGeom prst="rect">
              <a:avLst/>
            </a:prstGeom>
          </p:spPr>
          <p:txBody>
            <a:bodyPr wrap="square">
              <a:spAutoFit/>
            </a:bodyPr>
            <a:lstStyle/>
            <a:p>
              <a:pPr algn="ctr"/>
              <a:r>
                <a:rPr lang="en-US" sz="1200" i="1" dirty="0">
                  <a:solidFill>
                    <a:schemeClr val="bg1"/>
                  </a:solidFill>
                </a:rPr>
                <a:t>  </a:t>
              </a:r>
              <a:r>
                <a:rPr lang="en-US" sz="1200" i="1" dirty="0">
                  <a:solidFill>
                    <a:schemeClr val="tx1"/>
                  </a:solidFill>
                </a:rPr>
                <a:t>Stokes I</a:t>
              </a:r>
            </a:p>
          </p:txBody>
        </p:sp>
        <p:sp>
          <p:nvSpPr>
            <p:cNvPr id="13" name="Rectangle 12">
              <a:extLst>
                <a:ext uri="{FF2B5EF4-FFF2-40B4-BE49-F238E27FC236}">
                  <a16:creationId xmlns:a16="http://schemas.microsoft.com/office/drawing/2014/main" id="{84B471C2-CDF5-29A9-CEDF-34B9AD06DBB6}"/>
                </a:ext>
              </a:extLst>
            </p:cNvPr>
            <p:cNvSpPr/>
            <p:nvPr/>
          </p:nvSpPr>
          <p:spPr>
            <a:xfrm>
              <a:off x="6326640" y="321430"/>
              <a:ext cx="1301041" cy="170430"/>
            </a:xfrm>
            <a:prstGeom prst="rect">
              <a:avLst/>
            </a:prstGeom>
          </p:spPr>
          <p:txBody>
            <a:bodyPr wrap="square">
              <a:spAutoFit/>
            </a:bodyPr>
            <a:lstStyle/>
            <a:p>
              <a:pPr algn="ctr"/>
              <a:r>
                <a:rPr lang="en-US" sz="2400" i="1" dirty="0">
                  <a:solidFill>
                    <a:schemeClr val="bg1"/>
                  </a:solidFill>
                </a:rPr>
                <a:t>  Total RM</a:t>
              </a:r>
            </a:p>
          </p:txBody>
        </p:sp>
        <p:sp>
          <p:nvSpPr>
            <p:cNvPr id="14" name="Rectangle 13">
              <a:extLst>
                <a:ext uri="{FF2B5EF4-FFF2-40B4-BE49-F238E27FC236}">
                  <a16:creationId xmlns:a16="http://schemas.microsoft.com/office/drawing/2014/main" id="{8058F833-F023-81D3-B047-A69506CC510B}"/>
                </a:ext>
              </a:extLst>
            </p:cNvPr>
            <p:cNvSpPr/>
            <p:nvPr/>
          </p:nvSpPr>
          <p:spPr>
            <a:xfrm>
              <a:off x="3168595" y="2645652"/>
              <a:ext cx="1680416" cy="276999"/>
            </a:xfrm>
            <a:prstGeom prst="rect">
              <a:avLst/>
            </a:prstGeom>
          </p:spPr>
          <p:txBody>
            <a:bodyPr wrap="square">
              <a:spAutoFit/>
            </a:bodyPr>
            <a:lstStyle/>
            <a:p>
              <a:pPr algn="ctr"/>
              <a:r>
                <a:rPr lang="en-US" sz="1200" i="1" dirty="0">
                  <a:solidFill>
                    <a:schemeClr val="tx1"/>
                  </a:solidFill>
                </a:rPr>
                <a:t>  Stokes Q 0.35 GHz</a:t>
              </a:r>
            </a:p>
          </p:txBody>
        </p:sp>
        <p:sp>
          <p:nvSpPr>
            <p:cNvPr id="15" name="Rectangle 14">
              <a:extLst>
                <a:ext uri="{FF2B5EF4-FFF2-40B4-BE49-F238E27FC236}">
                  <a16:creationId xmlns:a16="http://schemas.microsoft.com/office/drawing/2014/main" id="{7285D9E5-C5F9-0206-D80D-7E15EDBF466E}"/>
                </a:ext>
              </a:extLst>
            </p:cNvPr>
            <p:cNvSpPr/>
            <p:nvPr/>
          </p:nvSpPr>
          <p:spPr>
            <a:xfrm>
              <a:off x="6218277" y="2717033"/>
              <a:ext cx="1680416" cy="170430"/>
            </a:xfrm>
            <a:prstGeom prst="rect">
              <a:avLst/>
            </a:prstGeom>
          </p:spPr>
          <p:txBody>
            <a:bodyPr wrap="square">
              <a:spAutoFit/>
            </a:bodyPr>
            <a:lstStyle/>
            <a:p>
              <a:pPr algn="ctr"/>
              <a:r>
                <a:rPr lang="en-US" sz="2400" i="1" dirty="0">
                  <a:solidFill>
                    <a:schemeClr val="bg1"/>
                  </a:solidFill>
                </a:rPr>
                <a:t> Stokes Q 1.0 GHz</a:t>
              </a:r>
            </a:p>
          </p:txBody>
        </p:sp>
      </p:grpSp>
      <p:sp>
        <p:nvSpPr>
          <p:cNvPr id="17" name="Title 16">
            <a:extLst>
              <a:ext uri="{FF2B5EF4-FFF2-40B4-BE49-F238E27FC236}">
                <a16:creationId xmlns:a16="http://schemas.microsoft.com/office/drawing/2014/main" id="{D7B2FCAD-3C5D-C88D-D49A-149D5C9BE3A6}"/>
              </a:ext>
            </a:extLst>
          </p:cNvPr>
          <p:cNvSpPr>
            <a:spLocks noGrp="1"/>
          </p:cNvSpPr>
          <p:nvPr>
            <p:ph type="title"/>
          </p:nvPr>
        </p:nvSpPr>
        <p:spPr>
          <a:xfrm>
            <a:off x="762001" y="351455"/>
            <a:ext cx="9549403" cy="1897955"/>
          </a:xfrm>
        </p:spPr>
        <p:txBody>
          <a:bodyPr/>
          <a:lstStyle/>
          <a:p>
            <a:r>
              <a:rPr lang="en-US" dirty="0"/>
              <a:t>SDC4: Magnetism</a:t>
            </a:r>
          </a:p>
        </p:txBody>
      </p:sp>
      <p:sp>
        <p:nvSpPr>
          <p:cNvPr id="18" name="Rectangle 17">
            <a:extLst>
              <a:ext uri="{FF2B5EF4-FFF2-40B4-BE49-F238E27FC236}">
                <a16:creationId xmlns:a16="http://schemas.microsoft.com/office/drawing/2014/main" id="{95F1DEB6-5FE9-8A1F-4584-EF5DFAC8A8DE}"/>
              </a:ext>
            </a:extLst>
          </p:cNvPr>
          <p:cNvSpPr/>
          <p:nvPr/>
        </p:nvSpPr>
        <p:spPr>
          <a:xfrm>
            <a:off x="10527675" y="7117651"/>
            <a:ext cx="4482767" cy="461666"/>
          </a:xfrm>
          <a:prstGeom prst="rect">
            <a:avLst/>
          </a:prstGeom>
        </p:spPr>
        <p:txBody>
          <a:bodyPr wrap="square">
            <a:spAutoFit/>
          </a:bodyPr>
          <a:lstStyle/>
          <a:p>
            <a:pPr algn="ctr"/>
            <a:r>
              <a:rPr lang="en-US" sz="2400" i="1" dirty="0">
                <a:solidFill>
                  <a:schemeClr val="bg1"/>
                </a:solidFill>
              </a:rPr>
              <a:t> Stokes Q 0.35 GHz</a:t>
            </a:r>
          </a:p>
        </p:txBody>
      </p:sp>
      <p:sp>
        <p:nvSpPr>
          <p:cNvPr id="19" name="Rectangle 18">
            <a:extLst>
              <a:ext uri="{FF2B5EF4-FFF2-40B4-BE49-F238E27FC236}">
                <a16:creationId xmlns:a16="http://schemas.microsoft.com/office/drawing/2014/main" id="{716033CC-E639-E6EE-56CD-4B0B4EAB97F1}"/>
              </a:ext>
            </a:extLst>
          </p:cNvPr>
          <p:cNvSpPr/>
          <p:nvPr/>
        </p:nvSpPr>
        <p:spPr>
          <a:xfrm>
            <a:off x="10716135" y="677391"/>
            <a:ext cx="4482767" cy="461666"/>
          </a:xfrm>
          <a:prstGeom prst="rect">
            <a:avLst/>
          </a:prstGeom>
        </p:spPr>
        <p:txBody>
          <a:bodyPr wrap="square">
            <a:spAutoFit/>
          </a:bodyPr>
          <a:lstStyle/>
          <a:p>
            <a:pPr algn="ctr"/>
            <a:r>
              <a:rPr lang="en-US" sz="2400" i="1" dirty="0">
                <a:solidFill>
                  <a:schemeClr val="bg1"/>
                </a:solidFill>
              </a:rPr>
              <a:t> Stokes I</a:t>
            </a:r>
          </a:p>
        </p:txBody>
      </p:sp>
    </p:spTree>
    <p:extLst>
      <p:ext uri="{BB962C8B-B14F-4D97-AF65-F5344CB8AC3E}">
        <p14:creationId xmlns:p14="http://schemas.microsoft.com/office/powerpoint/2010/main" val="4115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ign off - thank you..."/>
          <p:cNvSpPr txBox="1">
            <a:spLocks noGrp="1"/>
          </p:cNvSpPr>
          <p:nvPr>
            <p:ph type="body" idx="21"/>
          </p:nvPr>
        </p:nvSpPr>
        <p:spPr>
          <a:prstGeom prst="rect">
            <a:avLst/>
          </a:prstGeom>
        </p:spPr>
        <p:txBody>
          <a:bodyPr/>
          <a:lstStyle/>
          <a:p>
            <a:endParaRPr/>
          </a:p>
        </p:txBody>
      </p:sp>
      <p:sp>
        <p:nvSpPr>
          <p:cNvPr id="2" name="TextBox 1">
            <a:extLst>
              <a:ext uri="{FF2B5EF4-FFF2-40B4-BE49-F238E27FC236}">
                <a16:creationId xmlns:a16="http://schemas.microsoft.com/office/drawing/2014/main" id="{5CC45B26-DB45-E64F-B453-6EC78B66F7D3}"/>
              </a:ext>
            </a:extLst>
          </p:cNvPr>
          <p:cNvSpPr txBox="1"/>
          <p:nvPr/>
        </p:nvSpPr>
        <p:spPr>
          <a:xfrm>
            <a:off x="22194982" y="11931398"/>
            <a:ext cx="10265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535353"/>
              </a:solidFill>
              <a:effectLst/>
              <a:uFillTx/>
              <a:latin typeface="+mn-lt"/>
              <a:ea typeface="+mn-ea"/>
              <a:cs typeface="+mn-cs"/>
              <a:sym typeface="Verdana"/>
            </a:endParaRPr>
          </a:p>
        </p:txBody>
      </p:sp>
    </p:spTree>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8">
            <a:extLst>
              <a:ext uri="{FF2B5EF4-FFF2-40B4-BE49-F238E27FC236}">
                <a16:creationId xmlns:a16="http://schemas.microsoft.com/office/drawing/2014/main" id="{D42CA0EA-D0F9-364A-ADAC-69267027B0ED}"/>
              </a:ext>
            </a:extLst>
          </p:cNvPr>
          <p:cNvPicPr>
            <a:picLocks noChangeAspect="1"/>
          </p:cNvPicPr>
          <p:nvPr/>
        </p:nvPicPr>
        <p:blipFill>
          <a:blip r:embed="rId2"/>
          <a:stretch>
            <a:fillRect/>
          </a:stretch>
        </p:blipFill>
        <p:spPr>
          <a:xfrm>
            <a:off x="3753327" y="136524"/>
            <a:ext cx="19071693" cy="12825713"/>
          </a:xfrm>
          <a:prstGeom prst="rect">
            <a:avLst/>
          </a:prstGeom>
          <a:noFill/>
        </p:spPr>
      </p:pic>
      <p:sp>
        <p:nvSpPr>
          <p:cNvPr id="164" name="Slide Number" hidden="1"/>
          <p:cNvSpPr txBox="1">
            <a:spLocks noGrp="1"/>
          </p:cNvSpPr>
          <p:nvPr>
            <p:ph type="sldNum" sz="quarter" idx="2"/>
          </p:nvPr>
        </p:nvSpPr>
        <p:spPr>
          <a:xfrm>
            <a:off x="23452360" y="13207999"/>
            <a:ext cx="275780" cy="406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spcAft>
                <a:spcPts val="600"/>
              </a:spcAft>
            </a:pPr>
            <a:fld id="{86CB4B4D-7CA3-9044-876B-883B54F8677D}" type="slidenum">
              <a:rPr/>
              <a:pPr>
                <a:spcAft>
                  <a:spcPts val="600"/>
                </a:spcAft>
              </a:pPr>
              <a:t>3</a:t>
            </a:fld>
            <a:endParaRPr/>
          </a:p>
        </p:txBody>
      </p:sp>
    </p:spTree>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B32540-8BC0-834D-9E24-8CED8479980B}"/>
              </a:ext>
            </a:extLst>
          </p:cNvPr>
          <p:cNvSpPr>
            <a:spLocks noGrp="1"/>
          </p:cNvSpPr>
          <p:nvPr>
            <p:ph type="body" sz="quarter" idx="23"/>
          </p:nvPr>
        </p:nvSpPr>
        <p:spPr>
          <a:xfrm>
            <a:off x="762000" y="762000"/>
            <a:ext cx="23284249" cy="2581778"/>
          </a:xfrm>
        </p:spPr>
        <p:txBody>
          <a:bodyPr/>
          <a:lstStyle/>
          <a:p>
            <a:r>
              <a:rPr lang="en-US" dirty="0"/>
              <a:t>Cosmology							Cosmic Dawn and Epoch of 													reionization</a:t>
            </a:r>
          </a:p>
        </p:txBody>
      </p:sp>
      <p:pic>
        <p:nvPicPr>
          <p:cNvPr id="9" name="Picture 8">
            <a:extLst>
              <a:ext uri="{FF2B5EF4-FFF2-40B4-BE49-F238E27FC236}">
                <a16:creationId xmlns:a16="http://schemas.microsoft.com/office/drawing/2014/main" id="{39DAC1BE-2137-8B46-BBF6-2666BF38B466}"/>
              </a:ext>
            </a:extLst>
          </p:cNvPr>
          <p:cNvPicPr>
            <a:picLocks noChangeAspect="1"/>
          </p:cNvPicPr>
          <p:nvPr/>
        </p:nvPicPr>
        <p:blipFill>
          <a:blip r:embed="rId2"/>
          <a:stretch>
            <a:fillRect/>
          </a:stretch>
        </p:blipFill>
        <p:spPr>
          <a:xfrm>
            <a:off x="9843762" y="5459626"/>
            <a:ext cx="16517319" cy="5450479"/>
          </a:xfrm>
          <a:prstGeom prst="rect">
            <a:avLst/>
          </a:prstGeom>
        </p:spPr>
      </p:pic>
      <p:sp>
        <p:nvSpPr>
          <p:cNvPr id="10" name="TextBox 9">
            <a:extLst>
              <a:ext uri="{FF2B5EF4-FFF2-40B4-BE49-F238E27FC236}">
                <a16:creationId xmlns:a16="http://schemas.microsoft.com/office/drawing/2014/main" id="{8A9972E7-BC7B-944E-9D10-774B21FBC190}"/>
              </a:ext>
            </a:extLst>
          </p:cNvPr>
          <p:cNvSpPr txBox="1"/>
          <p:nvPr/>
        </p:nvSpPr>
        <p:spPr>
          <a:xfrm>
            <a:off x="11844706" y="3582424"/>
            <a:ext cx="11624894"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535353"/>
                </a:solidFill>
                <a:effectLst/>
                <a:uFillTx/>
                <a:latin typeface="+mn-lt"/>
                <a:ea typeface="+mn-ea"/>
                <a:cs typeface="+mn-cs"/>
                <a:sym typeface="Verdana"/>
              </a:rPr>
              <a:t>Exploring the formation of the first stars and galaxies in the Universe</a:t>
            </a:r>
          </a:p>
        </p:txBody>
      </p:sp>
      <p:pic>
        <p:nvPicPr>
          <p:cNvPr id="12" name="Picture 11">
            <a:extLst>
              <a:ext uri="{FF2B5EF4-FFF2-40B4-BE49-F238E27FC236}">
                <a16:creationId xmlns:a16="http://schemas.microsoft.com/office/drawing/2014/main" id="{28D69FA0-0593-934F-AA32-C5BEFA5C350D}"/>
              </a:ext>
            </a:extLst>
          </p:cNvPr>
          <p:cNvPicPr>
            <a:picLocks noChangeAspect="1"/>
          </p:cNvPicPr>
          <p:nvPr/>
        </p:nvPicPr>
        <p:blipFill>
          <a:blip r:embed="rId3"/>
          <a:stretch>
            <a:fillRect/>
          </a:stretch>
        </p:blipFill>
        <p:spPr>
          <a:xfrm>
            <a:off x="10640532" y="10910105"/>
            <a:ext cx="10736658" cy="792153"/>
          </a:xfrm>
          <a:prstGeom prst="rect">
            <a:avLst/>
          </a:prstGeom>
        </p:spPr>
      </p:pic>
      <p:sp>
        <p:nvSpPr>
          <p:cNvPr id="13" name="TextBox 12">
            <a:extLst>
              <a:ext uri="{FF2B5EF4-FFF2-40B4-BE49-F238E27FC236}">
                <a16:creationId xmlns:a16="http://schemas.microsoft.com/office/drawing/2014/main" id="{5430F587-262E-CF4B-8818-47B49F3285BB}"/>
              </a:ext>
            </a:extLst>
          </p:cNvPr>
          <p:cNvSpPr txBox="1"/>
          <p:nvPr/>
        </p:nvSpPr>
        <p:spPr>
          <a:xfrm>
            <a:off x="13970068" y="11702258"/>
            <a:ext cx="5146158" cy="561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8" tIns="34288" rIns="34288" bIns="34288" numCol="1" spcCol="38100" rtlCol="0" anchor="t">
            <a:spAutoFit/>
          </a:bodyPr>
          <a:lstStyle/>
          <a:p>
            <a:pPr defTabSz="342872" hangingPunct="0"/>
            <a:r>
              <a:rPr lang="en-US" sz="3200" b="1" dirty="0">
                <a:solidFill>
                  <a:schemeClr val="accent1">
                    <a:lumMod val="50000"/>
                  </a:schemeClr>
                </a:solidFill>
                <a:latin typeface="Latin Modern Sans 10" charset="0"/>
                <a:ea typeface="Latin Modern Sans 10" charset="0"/>
                <a:cs typeface="Latin Modern Sans 10" charset="0"/>
              </a:rPr>
              <a:t>230</a:t>
            </a:r>
            <a:r>
              <a:rPr lang="en-US" sz="3200" b="1" dirty="0">
                <a:solidFill>
                  <a:schemeClr val="accent1">
                    <a:lumMod val="50000"/>
                  </a:schemeClr>
                </a:solidFill>
                <a:latin typeface="Latin Modern Sans 10" charset="0"/>
                <a:ea typeface="Latin Modern Sans 10" charset="0"/>
                <a:cs typeface="Latin Modern Sans 10" charset="0"/>
                <a:sym typeface="Calibri"/>
              </a:rPr>
              <a:t>-50 MHz,  SKA Low</a:t>
            </a:r>
          </a:p>
        </p:txBody>
      </p:sp>
      <p:grpSp>
        <p:nvGrpSpPr>
          <p:cNvPr id="15" name="Group 14">
            <a:extLst>
              <a:ext uri="{FF2B5EF4-FFF2-40B4-BE49-F238E27FC236}">
                <a16:creationId xmlns:a16="http://schemas.microsoft.com/office/drawing/2014/main" id="{1A7BFF7D-9DC6-7240-8C7F-D5D23BDA469E}"/>
              </a:ext>
            </a:extLst>
          </p:cNvPr>
          <p:cNvGrpSpPr>
            <a:grpSpLocks noChangeAspect="1"/>
          </p:cNvGrpSpPr>
          <p:nvPr/>
        </p:nvGrpSpPr>
        <p:grpSpPr>
          <a:xfrm>
            <a:off x="1618178" y="2979052"/>
            <a:ext cx="9022354" cy="10760907"/>
            <a:chOff x="3497199" y="1190284"/>
            <a:chExt cx="3608449" cy="4303778"/>
          </a:xfrm>
        </p:grpSpPr>
        <p:pic>
          <p:nvPicPr>
            <p:cNvPr id="16" name="Picture 15">
              <a:extLst>
                <a:ext uri="{FF2B5EF4-FFF2-40B4-BE49-F238E27FC236}">
                  <a16:creationId xmlns:a16="http://schemas.microsoft.com/office/drawing/2014/main" id="{37BE3958-2E32-1F4E-B20F-56ABE585EDB3}"/>
                </a:ext>
              </a:extLst>
            </p:cNvPr>
            <p:cNvPicPr>
              <a:picLocks noChangeAspect="1"/>
            </p:cNvPicPr>
            <p:nvPr/>
          </p:nvPicPr>
          <p:blipFill>
            <a:blip r:embed="rId4"/>
            <a:stretch>
              <a:fillRect/>
            </a:stretch>
          </p:blipFill>
          <p:spPr>
            <a:xfrm rot="16200000">
              <a:off x="2469171" y="2218312"/>
              <a:ext cx="4303778" cy="2247721"/>
            </a:xfrm>
            <a:prstGeom prst="rect">
              <a:avLst/>
            </a:prstGeom>
          </p:spPr>
        </p:pic>
        <p:sp>
          <p:nvSpPr>
            <p:cNvPr id="17" name="Rectangle 16">
              <a:extLst>
                <a:ext uri="{FF2B5EF4-FFF2-40B4-BE49-F238E27FC236}">
                  <a16:creationId xmlns:a16="http://schemas.microsoft.com/office/drawing/2014/main" id="{7A2D6282-DEDA-F74A-A15F-77AF3825016E}"/>
                </a:ext>
              </a:extLst>
            </p:cNvPr>
            <p:cNvSpPr/>
            <p:nvPr/>
          </p:nvSpPr>
          <p:spPr>
            <a:xfrm>
              <a:off x="4917096" y="3882731"/>
              <a:ext cx="2188552" cy="421446"/>
            </a:xfrm>
            <a:prstGeom prst="rect">
              <a:avLst/>
            </a:prstGeom>
          </p:spPr>
          <p:txBody>
            <a:bodyPr wrap="square">
              <a:spAutoFit/>
            </a:bodyPr>
            <a:lstStyle/>
            <a:p>
              <a:r>
                <a:rPr lang="en-GB" sz="844" dirty="0">
                  <a:latin typeface="Helvetica" pitchFamily="2" charset="0"/>
                </a:rPr>
                <a:t>Haynes et al. 2011</a:t>
              </a:r>
            </a:p>
          </p:txBody>
        </p:sp>
      </p:grpSp>
      <p:sp>
        <p:nvSpPr>
          <p:cNvPr id="18" name="Rectangle 17">
            <a:extLst>
              <a:ext uri="{FF2B5EF4-FFF2-40B4-BE49-F238E27FC236}">
                <a16:creationId xmlns:a16="http://schemas.microsoft.com/office/drawing/2014/main" id="{A71A73F0-CD3A-6E49-A9A2-B8B6CF5AB4C3}"/>
              </a:ext>
            </a:extLst>
          </p:cNvPr>
          <p:cNvSpPr/>
          <p:nvPr/>
        </p:nvSpPr>
        <p:spPr>
          <a:xfrm>
            <a:off x="337751" y="1939361"/>
            <a:ext cx="9695935" cy="1200329"/>
          </a:xfrm>
          <a:prstGeom prst="rect">
            <a:avLst/>
          </a:prstGeom>
        </p:spPr>
        <p:txBody>
          <a:bodyPr wrap="square">
            <a:spAutoFit/>
          </a:bodyPr>
          <a:lstStyle/>
          <a:p>
            <a:r>
              <a:rPr lang="en-US" sz="3600" dirty="0"/>
              <a:t>Studying the Universe as a whole with wide and deep surveys</a:t>
            </a:r>
          </a:p>
        </p:txBody>
      </p:sp>
    </p:spTree>
    <p:extLst>
      <p:ext uri="{BB962C8B-B14F-4D97-AF65-F5344CB8AC3E}">
        <p14:creationId xmlns:p14="http://schemas.microsoft.com/office/powerpoint/2010/main" val="381135790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B32540-8BC0-834D-9E24-8CED8479980B}"/>
              </a:ext>
            </a:extLst>
          </p:cNvPr>
          <p:cNvSpPr>
            <a:spLocks noGrp="1"/>
          </p:cNvSpPr>
          <p:nvPr>
            <p:ph type="body" sz="quarter" idx="23"/>
          </p:nvPr>
        </p:nvSpPr>
        <p:spPr>
          <a:xfrm>
            <a:off x="663145" y="742735"/>
            <a:ext cx="10849233" cy="2581778"/>
          </a:xfrm>
        </p:spPr>
        <p:txBody>
          <a:bodyPr/>
          <a:lstStyle/>
          <a:p>
            <a:r>
              <a:rPr lang="en-US" dirty="0"/>
              <a:t>Evolution of galaxies:</a:t>
            </a:r>
          </a:p>
        </p:txBody>
      </p:sp>
      <p:pic>
        <p:nvPicPr>
          <p:cNvPr id="6" name="Picture 5">
            <a:extLst>
              <a:ext uri="{FF2B5EF4-FFF2-40B4-BE49-F238E27FC236}">
                <a16:creationId xmlns:a16="http://schemas.microsoft.com/office/drawing/2014/main" id="{5FCE98CA-4089-2646-A193-6A03FFE46588}"/>
              </a:ext>
            </a:extLst>
          </p:cNvPr>
          <p:cNvPicPr>
            <a:picLocks noChangeAspect="1"/>
          </p:cNvPicPr>
          <p:nvPr/>
        </p:nvPicPr>
        <p:blipFill>
          <a:blip r:embed="rId2"/>
          <a:stretch>
            <a:fillRect/>
          </a:stretch>
        </p:blipFill>
        <p:spPr>
          <a:xfrm>
            <a:off x="663145" y="5210765"/>
            <a:ext cx="10172252" cy="5124082"/>
          </a:xfrm>
          <a:prstGeom prst="rect">
            <a:avLst/>
          </a:prstGeom>
        </p:spPr>
      </p:pic>
      <p:sp>
        <p:nvSpPr>
          <p:cNvPr id="2" name="Rectangle 1">
            <a:extLst>
              <a:ext uri="{FF2B5EF4-FFF2-40B4-BE49-F238E27FC236}">
                <a16:creationId xmlns:a16="http://schemas.microsoft.com/office/drawing/2014/main" id="{A707C09D-D12D-214C-A644-86D6350A31CB}"/>
              </a:ext>
            </a:extLst>
          </p:cNvPr>
          <p:cNvSpPr/>
          <p:nvPr/>
        </p:nvSpPr>
        <p:spPr>
          <a:xfrm>
            <a:off x="663145" y="3985323"/>
            <a:ext cx="20554025" cy="646331"/>
          </a:xfrm>
          <a:prstGeom prst="rect">
            <a:avLst/>
          </a:prstGeom>
        </p:spPr>
        <p:txBody>
          <a:bodyPr wrap="none">
            <a:spAutoFit/>
          </a:bodyPr>
          <a:lstStyle/>
          <a:p>
            <a:r>
              <a:rPr lang="en-US" sz="3600" dirty="0"/>
              <a:t>The whole lifecycle of a galaxy, from gas, to stars, to accretion into a central black hole</a:t>
            </a:r>
          </a:p>
        </p:txBody>
      </p:sp>
      <p:pic>
        <p:nvPicPr>
          <p:cNvPr id="9" name="Picture 8">
            <a:extLst>
              <a:ext uri="{FF2B5EF4-FFF2-40B4-BE49-F238E27FC236}">
                <a16:creationId xmlns:a16="http://schemas.microsoft.com/office/drawing/2014/main" id="{7AC6628F-0676-6346-826C-BB0CAABC30A7}"/>
              </a:ext>
            </a:extLst>
          </p:cNvPr>
          <p:cNvPicPr>
            <a:picLocks noChangeAspect="1"/>
          </p:cNvPicPr>
          <p:nvPr/>
        </p:nvPicPr>
        <p:blipFill>
          <a:blip r:embed="rId3"/>
          <a:stretch>
            <a:fillRect/>
          </a:stretch>
        </p:blipFill>
        <p:spPr>
          <a:xfrm>
            <a:off x="12653318" y="5056043"/>
            <a:ext cx="10449699" cy="6952671"/>
          </a:xfrm>
          <a:prstGeom prst="rect">
            <a:avLst/>
          </a:prstGeom>
        </p:spPr>
      </p:pic>
      <p:sp>
        <p:nvSpPr>
          <p:cNvPr id="14" name="Text Placeholder 3">
            <a:extLst>
              <a:ext uri="{FF2B5EF4-FFF2-40B4-BE49-F238E27FC236}">
                <a16:creationId xmlns:a16="http://schemas.microsoft.com/office/drawing/2014/main" id="{2F854DED-2A51-C54B-965D-D8D548239502}"/>
              </a:ext>
            </a:extLst>
          </p:cNvPr>
          <p:cNvSpPr txBox="1">
            <a:spLocks/>
          </p:cNvSpPr>
          <p:nvPr/>
        </p:nvSpPr>
        <p:spPr>
          <a:xfrm>
            <a:off x="12653318" y="742735"/>
            <a:ext cx="10849233" cy="2581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lvl1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1pPr>
            <a:lvl2pPr marL="13120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2pPr>
            <a:lvl3pPr marL="20486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3pPr>
            <a:lvl4pPr marL="27852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4pPr>
            <a:lvl5pPr marL="35218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5pPr>
            <a:lvl6pPr marL="42584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6pPr>
            <a:lvl7pPr marL="49950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7pPr>
            <a:lvl8pPr marL="57316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8pPr>
            <a:lvl9pPr marL="64682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9pPr>
          </a:lstStyle>
          <a:p>
            <a:pPr hangingPunct="1"/>
            <a:r>
              <a:rPr lang="en-US" sz="5400" dirty="0"/>
              <a:t>Extragalactic continuum</a:t>
            </a:r>
          </a:p>
          <a:p>
            <a:pPr hangingPunct="1"/>
            <a:r>
              <a:rPr lang="en-US" sz="5400" dirty="0"/>
              <a:t>HI galaxy science</a:t>
            </a:r>
          </a:p>
        </p:txBody>
      </p:sp>
    </p:spTree>
    <p:extLst>
      <p:ext uri="{BB962C8B-B14F-4D97-AF65-F5344CB8AC3E}">
        <p14:creationId xmlns:p14="http://schemas.microsoft.com/office/powerpoint/2010/main" val="238665158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B32540-8BC0-834D-9E24-8CED8479980B}"/>
              </a:ext>
            </a:extLst>
          </p:cNvPr>
          <p:cNvSpPr>
            <a:spLocks noGrp="1"/>
          </p:cNvSpPr>
          <p:nvPr>
            <p:ph type="body" sz="quarter" idx="23"/>
          </p:nvPr>
        </p:nvSpPr>
        <p:spPr/>
        <p:txBody>
          <a:bodyPr/>
          <a:lstStyle/>
          <a:p>
            <a:r>
              <a:rPr lang="en-US" dirty="0"/>
              <a:t>Evolution of galaxies:</a:t>
            </a:r>
          </a:p>
        </p:txBody>
      </p:sp>
      <p:sp>
        <p:nvSpPr>
          <p:cNvPr id="2" name="Rectangle 1">
            <a:extLst>
              <a:ext uri="{FF2B5EF4-FFF2-40B4-BE49-F238E27FC236}">
                <a16:creationId xmlns:a16="http://schemas.microsoft.com/office/drawing/2014/main" id="{A07A0CC2-F25E-0D46-B9F3-3B5605B7D579}"/>
              </a:ext>
            </a:extLst>
          </p:cNvPr>
          <p:cNvSpPr/>
          <p:nvPr/>
        </p:nvSpPr>
        <p:spPr>
          <a:xfrm>
            <a:off x="452000" y="10395279"/>
            <a:ext cx="12558848" cy="1200329"/>
          </a:xfrm>
          <a:prstGeom prst="rect">
            <a:avLst/>
          </a:prstGeom>
        </p:spPr>
        <p:txBody>
          <a:bodyPr wrap="square">
            <a:spAutoFit/>
          </a:bodyPr>
          <a:lstStyle/>
          <a:p>
            <a:r>
              <a:rPr lang="en-US" sz="3600" dirty="0"/>
              <a:t>And, of course, our own Galaxy, the Milky Way, has VIP status!</a:t>
            </a:r>
          </a:p>
        </p:txBody>
      </p:sp>
      <p:grpSp>
        <p:nvGrpSpPr>
          <p:cNvPr id="14" name="Group 13">
            <a:extLst>
              <a:ext uri="{FF2B5EF4-FFF2-40B4-BE49-F238E27FC236}">
                <a16:creationId xmlns:a16="http://schemas.microsoft.com/office/drawing/2014/main" id="{76793017-0CAB-4441-86A2-024A6768FA69}"/>
              </a:ext>
            </a:extLst>
          </p:cNvPr>
          <p:cNvGrpSpPr/>
          <p:nvPr/>
        </p:nvGrpSpPr>
        <p:grpSpPr>
          <a:xfrm>
            <a:off x="8967251" y="2386105"/>
            <a:ext cx="15918599" cy="4963207"/>
            <a:chOff x="684515" y="5863420"/>
            <a:chExt cx="15532680" cy="3543300"/>
          </a:xfrm>
        </p:grpSpPr>
        <p:pic>
          <p:nvPicPr>
            <p:cNvPr id="15" name="Picture 14">
              <a:extLst>
                <a:ext uri="{FF2B5EF4-FFF2-40B4-BE49-F238E27FC236}">
                  <a16:creationId xmlns:a16="http://schemas.microsoft.com/office/drawing/2014/main" id="{6304B7A9-5DF4-074C-8549-857B9E9DE92D}"/>
                </a:ext>
              </a:extLst>
            </p:cNvPr>
            <p:cNvPicPr>
              <a:picLocks noChangeAspect="1"/>
            </p:cNvPicPr>
            <p:nvPr/>
          </p:nvPicPr>
          <p:blipFill>
            <a:blip r:embed="rId2"/>
            <a:stretch>
              <a:fillRect/>
            </a:stretch>
          </p:blipFill>
          <p:spPr>
            <a:xfrm>
              <a:off x="684515" y="5863420"/>
              <a:ext cx="14922500" cy="3543300"/>
            </a:xfrm>
            <a:prstGeom prst="rect">
              <a:avLst/>
            </a:prstGeom>
          </p:spPr>
        </p:pic>
        <p:sp>
          <p:nvSpPr>
            <p:cNvPr id="16" name="Rectangle 15">
              <a:extLst>
                <a:ext uri="{FF2B5EF4-FFF2-40B4-BE49-F238E27FC236}">
                  <a16:creationId xmlns:a16="http://schemas.microsoft.com/office/drawing/2014/main" id="{F3305DD2-C89D-5040-8552-73995A4E6C5E}"/>
                </a:ext>
              </a:extLst>
            </p:cNvPr>
            <p:cNvSpPr/>
            <p:nvPr/>
          </p:nvSpPr>
          <p:spPr>
            <a:xfrm>
              <a:off x="7549446" y="7856297"/>
              <a:ext cx="8667749" cy="452089"/>
            </a:xfrm>
            <a:prstGeom prst="rect">
              <a:avLst/>
            </a:prstGeom>
          </p:spPr>
          <p:txBody>
            <a:bodyPr>
              <a:spAutoFit/>
            </a:bodyPr>
            <a:lstStyle/>
            <a:p>
              <a:r>
                <a:rPr lang="en-GB" sz="949" dirty="0">
                  <a:latin typeface="Helvetica" pitchFamily="2" charset="0"/>
                </a:rPr>
                <a:t>Muller et al 2013</a:t>
              </a:r>
            </a:p>
          </p:txBody>
        </p:sp>
      </p:grpSp>
      <p:sp>
        <p:nvSpPr>
          <p:cNvPr id="17" name="Text Placeholder 3">
            <a:extLst>
              <a:ext uri="{FF2B5EF4-FFF2-40B4-BE49-F238E27FC236}">
                <a16:creationId xmlns:a16="http://schemas.microsoft.com/office/drawing/2014/main" id="{898AD2C3-E073-964A-BFB6-1E09913A5F97}"/>
              </a:ext>
            </a:extLst>
          </p:cNvPr>
          <p:cNvSpPr txBox="1">
            <a:spLocks/>
          </p:cNvSpPr>
          <p:nvPr/>
        </p:nvSpPr>
        <p:spPr>
          <a:xfrm>
            <a:off x="13534767" y="253184"/>
            <a:ext cx="10849233" cy="2581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lvl1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1pPr>
            <a:lvl2pPr marL="13120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2pPr>
            <a:lvl3pPr marL="20486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3pPr>
            <a:lvl4pPr marL="27852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4pPr>
            <a:lvl5pPr marL="35218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5pPr>
            <a:lvl6pPr marL="42584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6pPr>
            <a:lvl7pPr marL="49950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7pPr>
            <a:lvl8pPr marL="57316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8pPr>
            <a:lvl9pPr marL="64682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9pPr>
          </a:lstStyle>
          <a:p>
            <a:pPr hangingPunct="1"/>
            <a:r>
              <a:rPr lang="en-US" sz="5400" dirty="0"/>
              <a:t>Extragalactic spectral line</a:t>
            </a:r>
          </a:p>
          <a:p>
            <a:pPr hangingPunct="1"/>
            <a:r>
              <a:rPr lang="en-US" sz="5400" dirty="0"/>
              <a:t>Our Galaxy</a:t>
            </a:r>
          </a:p>
        </p:txBody>
      </p:sp>
      <p:sp>
        <p:nvSpPr>
          <p:cNvPr id="18" name="Rectangle 17">
            <a:extLst>
              <a:ext uri="{FF2B5EF4-FFF2-40B4-BE49-F238E27FC236}">
                <a16:creationId xmlns:a16="http://schemas.microsoft.com/office/drawing/2014/main" id="{53FA8925-6E91-BC4F-A7D2-123940C83684}"/>
              </a:ext>
            </a:extLst>
          </p:cNvPr>
          <p:cNvSpPr/>
          <p:nvPr/>
        </p:nvSpPr>
        <p:spPr>
          <a:xfrm>
            <a:off x="625287" y="3592219"/>
            <a:ext cx="7716624" cy="1754326"/>
          </a:xfrm>
          <a:prstGeom prst="rect">
            <a:avLst/>
          </a:prstGeom>
        </p:spPr>
        <p:txBody>
          <a:bodyPr wrap="square">
            <a:spAutoFit/>
          </a:bodyPr>
          <a:lstStyle/>
          <a:p>
            <a:r>
              <a:rPr lang="en-US" sz="3600" dirty="0"/>
              <a:t>The spectra of galaxies reveal their composition, and there’s much more than hydrogen!</a:t>
            </a:r>
          </a:p>
        </p:txBody>
      </p:sp>
      <p:grpSp>
        <p:nvGrpSpPr>
          <p:cNvPr id="13" name="Group 12">
            <a:extLst>
              <a:ext uri="{FF2B5EF4-FFF2-40B4-BE49-F238E27FC236}">
                <a16:creationId xmlns:a16="http://schemas.microsoft.com/office/drawing/2014/main" id="{17D33EB3-0D57-DF40-8634-AA55F5D93FC4}"/>
              </a:ext>
            </a:extLst>
          </p:cNvPr>
          <p:cNvGrpSpPr/>
          <p:nvPr/>
        </p:nvGrpSpPr>
        <p:grpSpPr>
          <a:xfrm>
            <a:off x="14344255" y="6858000"/>
            <a:ext cx="12673418" cy="6229350"/>
            <a:chOff x="208265" y="4255170"/>
            <a:chExt cx="7190060" cy="4959672"/>
          </a:xfrm>
        </p:grpSpPr>
        <p:pic>
          <p:nvPicPr>
            <p:cNvPr id="19" name="Picture 18">
              <a:extLst>
                <a:ext uri="{FF2B5EF4-FFF2-40B4-BE49-F238E27FC236}">
                  <a16:creationId xmlns:a16="http://schemas.microsoft.com/office/drawing/2014/main" id="{C381441C-185B-7649-9FF3-75E2AF1B9405}"/>
                </a:ext>
              </a:extLst>
            </p:cNvPr>
            <p:cNvPicPr>
              <a:picLocks noChangeAspect="1"/>
            </p:cNvPicPr>
            <p:nvPr/>
          </p:nvPicPr>
          <p:blipFill>
            <a:blip r:embed="rId3"/>
            <a:stretch>
              <a:fillRect/>
            </a:stretch>
          </p:blipFill>
          <p:spPr>
            <a:xfrm>
              <a:off x="208265" y="4255170"/>
              <a:ext cx="5674049" cy="4959672"/>
            </a:xfrm>
            <a:prstGeom prst="rect">
              <a:avLst/>
            </a:prstGeom>
          </p:spPr>
        </p:pic>
        <p:sp>
          <p:nvSpPr>
            <p:cNvPr id="20" name="Rectangle 19">
              <a:extLst>
                <a:ext uri="{FF2B5EF4-FFF2-40B4-BE49-F238E27FC236}">
                  <a16:creationId xmlns:a16="http://schemas.microsoft.com/office/drawing/2014/main" id="{5BA230C3-C698-DD44-9CDA-331BF23CDC36}"/>
                </a:ext>
              </a:extLst>
            </p:cNvPr>
            <p:cNvSpPr/>
            <p:nvPr/>
          </p:nvSpPr>
          <p:spPr>
            <a:xfrm>
              <a:off x="4841107" y="4378037"/>
              <a:ext cx="2557218" cy="452089"/>
            </a:xfrm>
            <a:prstGeom prst="rect">
              <a:avLst/>
            </a:prstGeom>
          </p:spPr>
          <p:txBody>
            <a:bodyPr wrap="square">
              <a:spAutoFit/>
            </a:bodyPr>
            <a:lstStyle/>
            <a:p>
              <a:r>
                <a:rPr lang="en-GB" sz="949" dirty="0">
                  <a:solidFill>
                    <a:schemeClr val="bg1"/>
                  </a:solidFill>
                  <a:latin typeface="Helvetica" pitchFamily="2" charset="0"/>
                </a:rPr>
                <a:t>Credit: SARAO</a:t>
              </a:r>
            </a:p>
          </p:txBody>
        </p:sp>
      </p:grpSp>
      <p:sp>
        <p:nvSpPr>
          <p:cNvPr id="21" name="Rectangle 20">
            <a:extLst>
              <a:ext uri="{FF2B5EF4-FFF2-40B4-BE49-F238E27FC236}">
                <a16:creationId xmlns:a16="http://schemas.microsoft.com/office/drawing/2014/main" id="{FD4A594F-36C9-9642-AF6A-466004BE163F}"/>
              </a:ext>
            </a:extLst>
          </p:cNvPr>
          <p:cNvSpPr/>
          <p:nvPr/>
        </p:nvSpPr>
        <p:spPr>
          <a:xfrm>
            <a:off x="14936299" y="7118480"/>
            <a:ext cx="3326976" cy="461665"/>
          </a:xfrm>
          <a:prstGeom prst="rect">
            <a:avLst/>
          </a:prstGeom>
        </p:spPr>
        <p:txBody>
          <a:bodyPr wrap="square">
            <a:spAutoFit/>
          </a:bodyPr>
          <a:lstStyle/>
          <a:p>
            <a:r>
              <a:rPr lang="en-GB" sz="2400" dirty="0">
                <a:solidFill>
                  <a:schemeClr val="bg2">
                    <a:lumMod val="20000"/>
                    <a:lumOff val="80000"/>
                  </a:schemeClr>
                </a:solidFill>
                <a:latin typeface="Helvetica" pitchFamily="2" charset="0"/>
              </a:rPr>
              <a:t>Credit: SARAO</a:t>
            </a:r>
          </a:p>
        </p:txBody>
      </p:sp>
      <p:sp>
        <p:nvSpPr>
          <p:cNvPr id="3" name="TextBox 2">
            <a:extLst>
              <a:ext uri="{FF2B5EF4-FFF2-40B4-BE49-F238E27FC236}">
                <a16:creationId xmlns:a16="http://schemas.microsoft.com/office/drawing/2014/main" id="{771A0EB7-9CFC-FA45-AFAA-1693B6693ADB}"/>
              </a:ext>
            </a:extLst>
          </p:cNvPr>
          <p:cNvSpPr txBox="1"/>
          <p:nvPr/>
        </p:nvSpPr>
        <p:spPr>
          <a:xfrm>
            <a:off x="12878941" y="6221423"/>
            <a:ext cx="83997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35353"/>
                </a:solidFill>
                <a:effectLst/>
                <a:uFillTx/>
                <a:latin typeface="+mn-lt"/>
                <a:ea typeface="+mn-ea"/>
                <a:cs typeface="+mn-cs"/>
                <a:sym typeface="Verdana"/>
              </a:rPr>
              <a:t>GHz</a:t>
            </a:r>
          </a:p>
        </p:txBody>
      </p:sp>
    </p:spTree>
    <p:extLst>
      <p:ext uri="{BB962C8B-B14F-4D97-AF65-F5344CB8AC3E}">
        <p14:creationId xmlns:p14="http://schemas.microsoft.com/office/powerpoint/2010/main" val="204757719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B32540-8BC0-834D-9E24-8CED8479980B}"/>
              </a:ext>
            </a:extLst>
          </p:cNvPr>
          <p:cNvSpPr>
            <a:spLocks noGrp="1"/>
          </p:cNvSpPr>
          <p:nvPr>
            <p:ph type="body" sz="quarter" idx="23"/>
          </p:nvPr>
        </p:nvSpPr>
        <p:spPr/>
        <p:txBody>
          <a:bodyPr/>
          <a:lstStyle/>
          <a:p>
            <a:r>
              <a:rPr lang="en-US" dirty="0"/>
              <a:t>Cosmic magnetism</a:t>
            </a:r>
          </a:p>
        </p:txBody>
      </p:sp>
      <p:pic>
        <p:nvPicPr>
          <p:cNvPr id="6" name="Picture 5">
            <a:extLst>
              <a:ext uri="{FF2B5EF4-FFF2-40B4-BE49-F238E27FC236}">
                <a16:creationId xmlns:a16="http://schemas.microsoft.com/office/drawing/2014/main" id="{35D67197-2D21-0747-A8DE-1FDEE49A9EFF}"/>
              </a:ext>
            </a:extLst>
          </p:cNvPr>
          <p:cNvPicPr>
            <a:picLocks noChangeAspect="1"/>
          </p:cNvPicPr>
          <p:nvPr/>
        </p:nvPicPr>
        <p:blipFill>
          <a:blip r:embed="rId2"/>
          <a:stretch>
            <a:fillRect/>
          </a:stretch>
        </p:blipFill>
        <p:spPr>
          <a:xfrm rot="5400000">
            <a:off x="1495083" y="3347717"/>
            <a:ext cx="7738601" cy="9832875"/>
          </a:xfrm>
          <a:prstGeom prst="rect">
            <a:avLst/>
          </a:prstGeom>
        </p:spPr>
      </p:pic>
      <p:pic>
        <p:nvPicPr>
          <p:cNvPr id="7" name="Picture 6">
            <a:extLst>
              <a:ext uri="{FF2B5EF4-FFF2-40B4-BE49-F238E27FC236}">
                <a16:creationId xmlns:a16="http://schemas.microsoft.com/office/drawing/2014/main" id="{0CDE0411-04CE-5E47-862D-C1F508B4F3AA}"/>
              </a:ext>
            </a:extLst>
          </p:cNvPr>
          <p:cNvPicPr>
            <a:picLocks noChangeAspect="1"/>
          </p:cNvPicPr>
          <p:nvPr/>
        </p:nvPicPr>
        <p:blipFill>
          <a:blip r:embed="rId3"/>
          <a:stretch>
            <a:fillRect/>
          </a:stretch>
        </p:blipFill>
        <p:spPr>
          <a:xfrm>
            <a:off x="11148893" y="4394854"/>
            <a:ext cx="12787161" cy="8559146"/>
          </a:xfrm>
          <a:prstGeom prst="rect">
            <a:avLst/>
          </a:prstGeom>
        </p:spPr>
      </p:pic>
      <p:sp>
        <p:nvSpPr>
          <p:cNvPr id="2" name="Rectangle 1">
            <a:extLst>
              <a:ext uri="{FF2B5EF4-FFF2-40B4-BE49-F238E27FC236}">
                <a16:creationId xmlns:a16="http://schemas.microsoft.com/office/drawing/2014/main" id="{DB2375B0-0BCD-024C-BD50-9EA13746F57D}"/>
              </a:ext>
            </a:extLst>
          </p:cNvPr>
          <p:cNvSpPr/>
          <p:nvPr/>
        </p:nvSpPr>
        <p:spPr>
          <a:xfrm>
            <a:off x="923584" y="2703783"/>
            <a:ext cx="14400096" cy="646331"/>
          </a:xfrm>
          <a:prstGeom prst="rect">
            <a:avLst/>
          </a:prstGeom>
        </p:spPr>
        <p:txBody>
          <a:bodyPr wrap="none">
            <a:spAutoFit/>
          </a:bodyPr>
          <a:lstStyle/>
          <a:p>
            <a:r>
              <a:rPr lang="en-US" sz="3600" dirty="0"/>
              <a:t>We can measure the magnetic fields in galaxies and clusters </a:t>
            </a:r>
          </a:p>
        </p:txBody>
      </p:sp>
    </p:spTree>
    <p:extLst>
      <p:ext uri="{BB962C8B-B14F-4D97-AF65-F5344CB8AC3E}">
        <p14:creationId xmlns:p14="http://schemas.microsoft.com/office/powerpoint/2010/main" val="266313246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B32540-8BC0-834D-9E24-8CED8479980B}"/>
              </a:ext>
            </a:extLst>
          </p:cNvPr>
          <p:cNvSpPr>
            <a:spLocks noGrp="1"/>
          </p:cNvSpPr>
          <p:nvPr>
            <p:ph type="body" sz="quarter" idx="23"/>
          </p:nvPr>
        </p:nvSpPr>
        <p:spPr>
          <a:xfrm>
            <a:off x="762001" y="762000"/>
            <a:ext cx="11424920" cy="2581778"/>
          </a:xfrm>
        </p:spPr>
        <p:txBody>
          <a:bodyPr/>
          <a:lstStyle/>
          <a:p>
            <a:r>
              <a:rPr lang="en-US" dirty="0"/>
              <a:t>The Transient radio sky                            	</a:t>
            </a:r>
          </a:p>
        </p:txBody>
      </p:sp>
      <p:grpSp>
        <p:nvGrpSpPr>
          <p:cNvPr id="6" name="Group 5">
            <a:extLst>
              <a:ext uri="{FF2B5EF4-FFF2-40B4-BE49-F238E27FC236}">
                <a16:creationId xmlns:a16="http://schemas.microsoft.com/office/drawing/2014/main" id="{EA5E86A2-A956-D948-BDDB-6BE1CCAF0DAA}"/>
              </a:ext>
            </a:extLst>
          </p:cNvPr>
          <p:cNvGrpSpPr/>
          <p:nvPr/>
        </p:nvGrpSpPr>
        <p:grpSpPr>
          <a:xfrm>
            <a:off x="2022439" y="2441980"/>
            <a:ext cx="10963680" cy="5018160"/>
            <a:chOff x="516731" y="3049042"/>
            <a:chExt cx="8861437" cy="3310625"/>
          </a:xfrm>
        </p:grpSpPr>
        <p:pic>
          <p:nvPicPr>
            <p:cNvPr id="7" name="Picture 6">
              <a:extLst>
                <a:ext uri="{FF2B5EF4-FFF2-40B4-BE49-F238E27FC236}">
                  <a16:creationId xmlns:a16="http://schemas.microsoft.com/office/drawing/2014/main" id="{85781300-B468-6D4C-9664-480BBA24C670}"/>
                </a:ext>
              </a:extLst>
            </p:cNvPr>
            <p:cNvPicPr>
              <a:picLocks noChangeAspect="1"/>
            </p:cNvPicPr>
            <p:nvPr/>
          </p:nvPicPr>
          <p:blipFill>
            <a:blip r:embed="rId2"/>
            <a:stretch>
              <a:fillRect/>
            </a:stretch>
          </p:blipFill>
          <p:spPr>
            <a:xfrm>
              <a:off x="516731" y="3049042"/>
              <a:ext cx="8861437" cy="3310625"/>
            </a:xfrm>
            <a:prstGeom prst="rect">
              <a:avLst/>
            </a:prstGeom>
          </p:spPr>
        </p:pic>
        <p:sp>
          <p:nvSpPr>
            <p:cNvPr id="8" name="Rectangle 7">
              <a:extLst>
                <a:ext uri="{FF2B5EF4-FFF2-40B4-BE49-F238E27FC236}">
                  <a16:creationId xmlns:a16="http://schemas.microsoft.com/office/drawing/2014/main" id="{85957E92-F524-614E-9CC9-7422A52C6F07}"/>
                </a:ext>
              </a:extLst>
            </p:cNvPr>
            <p:cNvSpPr/>
            <p:nvPr/>
          </p:nvSpPr>
          <p:spPr>
            <a:xfrm>
              <a:off x="813336" y="3237214"/>
              <a:ext cx="6507525" cy="586871"/>
            </a:xfrm>
            <a:prstGeom prst="rect">
              <a:avLst/>
            </a:prstGeom>
          </p:spPr>
          <p:txBody>
            <a:bodyPr wrap="square">
              <a:spAutoFit/>
            </a:bodyPr>
            <a:lstStyle/>
            <a:p>
              <a:r>
                <a:rPr lang="en-GB" sz="2800" dirty="0">
                  <a:solidFill>
                    <a:schemeClr val="bg2">
                      <a:lumMod val="20000"/>
                      <a:lumOff val="80000"/>
                    </a:schemeClr>
                  </a:solidFill>
                </a:rPr>
                <a:t>Artist’s conception of a long gamma-ray burst. Image credit: NASA</a:t>
              </a:r>
            </a:p>
          </p:txBody>
        </p:sp>
      </p:grpSp>
      <p:grpSp>
        <p:nvGrpSpPr>
          <p:cNvPr id="9" name="Group 8">
            <a:extLst>
              <a:ext uri="{FF2B5EF4-FFF2-40B4-BE49-F238E27FC236}">
                <a16:creationId xmlns:a16="http://schemas.microsoft.com/office/drawing/2014/main" id="{45E8AEBD-4DC3-2C48-8816-AB72714D4190}"/>
              </a:ext>
            </a:extLst>
          </p:cNvPr>
          <p:cNvGrpSpPr/>
          <p:nvPr/>
        </p:nvGrpSpPr>
        <p:grpSpPr>
          <a:xfrm>
            <a:off x="-2178836" y="7861600"/>
            <a:ext cx="9683117" cy="5829300"/>
            <a:chOff x="-639428" y="662402"/>
            <a:chExt cx="6426685" cy="3437293"/>
          </a:xfrm>
        </p:grpSpPr>
        <p:pic>
          <p:nvPicPr>
            <p:cNvPr id="10" name="Picture 9">
              <a:extLst>
                <a:ext uri="{FF2B5EF4-FFF2-40B4-BE49-F238E27FC236}">
                  <a16:creationId xmlns:a16="http://schemas.microsoft.com/office/drawing/2014/main" id="{38BF3C0B-D460-6543-AB10-451A051AF084}"/>
                </a:ext>
              </a:extLst>
            </p:cNvPr>
            <p:cNvPicPr>
              <a:picLocks noChangeAspect="1"/>
            </p:cNvPicPr>
            <p:nvPr/>
          </p:nvPicPr>
          <p:blipFill>
            <a:blip r:embed="rId3"/>
            <a:stretch>
              <a:fillRect/>
            </a:stretch>
          </p:blipFill>
          <p:spPr>
            <a:xfrm>
              <a:off x="-639428" y="662402"/>
              <a:ext cx="6426685" cy="3437293"/>
            </a:xfrm>
            <a:prstGeom prst="rect">
              <a:avLst/>
            </a:prstGeom>
          </p:spPr>
        </p:pic>
        <p:sp>
          <p:nvSpPr>
            <p:cNvPr id="11" name="Rectangle 10">
              <a:extLst>
                <a:ext uri="{FF2B5EF4-FFF2-40B4-BE49-F238E27FC236}">
                  <a16:creationId xmlns:a16="http://schemas.microsoft.com/office/drawing/2014/main" id="{8459BB4D-1165-B742-A2DE-2DDD2468AFFF}"/>
                </a:ext>
              </a:extLst>
            </p:cNvPr>
            <p:cNvSpPr/>
            <p:nvPr/>
          </p:nvSpPr>
          <p:spPr>
            <a:xfrm>
              <a:off x="1054966" y="3406918"/>
              <a:ext cx="4732290" cy="562597"/>
            </a:xfrm>
            <a:prstGeom prst="rect">
              <a:avLst/>
            </a:prstGeom>
          </p:spPr>
          <p:txBody>
            <a:bodyPr wrap="square">
              <a:spAutoFit/>
            </a:bodyPr>
            <a:lstStyle/>
            <a:p>
              <a:r>
                <a:rPr lang="en-GB" sz="2800" dirty="0">
                  <a:solidFill>
                    <a:srgbClr val="FFFFFF"/>
                  </a:solidFill>
                  <a:latin typeface="Helvetica" pitchFamily="2" charset="0"/>
                </a:rPr>
                <a:t>Artist’s conception of a gravitational wave. Image credit: NASA</a:t>
              </a:r>
            </a:p>
          </p:txBody>
        </p:sp>
      </p:grpSp>
      <p:sp>
        <p:nvSpPr>
          <p:cNvPr id="2" name="Rectangle 1">
            <a:extLst>
              <a:ext uri="{FF2B5EF4-FFF2-40B4-BE49-F238E27FC236}">
                <a16:creationId xmlns:a16="http://schemas.microsoft.com/office/drawing/2014/main" id="{AB7092B1-7E67-524D-8A11-25369A070E7F}"/>
              </a:ext>
            </a:extLst>
          </p:cNvPr>
          <p:cNvSpPr/>
          <p:nvPr/>
        </p:nvSpPr>
        <p:spPr>
          <a:xfrm>
            <a:off x="9020432" y="12287895"/>
            <a:ext cx="11567590" cy="646331"/>
          </a:xfrm>
          <a:prstGeom prst="rect">
            <a:avLst/>
          </a:prstGeom>
        </p:spPr>
        <p:txBody>
          <a:bodyPr wrap="none">
            <a:spAutoFit/>
          </a:bodyPr>
          <a:lstStyle/>
          <a:p>
            <a:r>
              <a:rPr lang="en-US" sz="3600" dirty="0"/>
              <a:t>The transient Universe is still largely unexplored </a:t>
            </a:r>
          </a:p>
        </p:txBody>
      </p:sp>
      <p:pic>
        <p:nvPicPr>
          <p:cNvPr id="12" name="Picture 11" descr="skapulsardist.png">
            <a:extLst>
              <a:ext uri="{FF2B5EF4-FFF2-40B4-BE49-F238E27FC236}">
                <a16:creationId xmlns:a16="http://schemas.microsoft.com/office/drawing/2014/main" id="{C127F99C-A9E2-6749-A8B9-A75601A938C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272685" y="2868700"/>
            <a:ext cx="7649081" cy="7491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B3CF26A-C0FE-594E-8882-BE3AD3575F43}"/>
              </a:ext>
            </a:extLst>
          </p:cNvPr>
          <p:cNvSpPr txBox="1"/>
          <p:nvPr/>
        </p:nvSpPr>
        <p:spPr>
          <a:xfrm>
            <a:off x="10601385" y="9036764"/>
            <a:ext cx="6178577" cy="954107"/>
          </a:xfrm>
          <a:prstGeom prst="rect">
            <a:avLst/>
          </a:prstGeom>
          <a:noFill/>
        </p:spPr>
        <p:txBody>
          <a:bodyPr wrap="square" rtlCol="0">
            <a:spAutoFit/>
          </a:bodyPr>
          <a:lstStyle/>
          <a:p>
            <a:pPr algn="ctr"/>
            <a:r>
              <a:rPr lang="en-US" sz="2800" dirty="0">
                <a:latin typeface="Calibri"/>
                <a:cs typeface="Calibri"/>
              </a:rPr>
              <a:t>Pulsar survey of the galaxy – 50% of all Galactic pulsars detectable with SKA</a:t>
            </a:r>
          </a:p>
        </p:txBody>
      </p:sp>
      <p:sp>
        <p:nvSpPr>
          <p:cNvPr id="14" name="Rectangle 13">
            <a:extLst>
              <a:ext uri="{FF2B5EF4-FFF2-40B4-BE49-F238E27FC236}">
                <a16:creationId xmlns:a16="http://schemas.microsoft.com/office/drawing/2014/main" id="{F5F71441-225D-964C-8893-28E4307C0E68}"/>
              </a:ext>
            </a:extLst>
          </p:cNvPr>
          <p:cNvSpPr/>
          <p:nvPr/>
        </p:nvSpPr>
        <p:spPr>
          <a:xfrm>
            <a:off x="9020432" y="10776250"/>
            <a:ext cx="14901334" cy="1200329"/>
          </a:xfrm>
          <a:prstGeom prst="rect">
            <a:avLst/>
          </a:prstGeom>
        </p:spPr>
        <p:txBody>
          <a:bodyPr wrap="square">
            <a:spAutoFit/>
          </a:bodyPr>
          <a:lstStyle/>
          <a:p>
            <a:r>
              <a:rPr lang="en-US" sz="3600" dirty="0"/>
              <a:t>Pulsars are incredible tools to study the theory of Gravity and much more…</a:t>
            </a:r>
          </a:p>
        </p:txBody>
      </p:sp>
      <p:sp>
        <p:nvSpPr>
          <p:cNvPr id="15" name="Text Placeholder 3">
            <a:extLst>
              <a:ext uri="{FF2B5EF4-FFF2-40B4-BE49-F238E27FC236}">
                <a16:creationId xmlns:a16="http://schemas.microsoft.com/office/drawing/2014/main" id="{B6DA6676-15AB-704A-821A-5861423AE12A}"/>
              </a:ext>
            </a:extLst>
          </p:cNvPr>
          <p:cNvSpPr txBox="1">
            <a:spLocks/>
          </p:cNvSpPr>
          <p:nvPr/>
        </p:nvSpPr>
        <p:spPr>
          <a:xfrm>
            <a:off x="13534767" y="253184"/>
            <a:ext cx="10849233" cy="2581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lvl1pPr marL="0" marR="0" indent="0" algn="l" defTabSz="825500" rtl="0" latinLnBrk="0">
              <a:lnSpc>
                <a:spcPct val="100000"/>
              </a:lnSpc>
              <a:spcBef>
                <a:spcPts val="0"/>
              </a:spcBef>
              <a:spcAft>
                <a:spcPts val="0"/>
              </a:spcAft>
              <a:buClrTx/>
              <a:buSzTx/>
              <a:buFontTx/>
              <a:buNone/>
              <a:tabLst/>
              <a:defRPr sz="7000" b="0" i="0" u="none" strike="noStrike" cap="none" spc="0" baseline="0">
                <a:solidFill>
                  <a:srgbClr val="070168"/>
                </a:solidFill>
                <a:uFillTx/>
                <a:latin typeface="+mn-lt"/>
                <a:ea typeface="+mn-ea"/>
                <a:cs typeface="+mn-cs"/>
                <a:sym typeface="Verdana"/>
              </a:defRPr>
            </a:lvl1pPr>
            <a:lvl2pPr marL="13120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2pPr>
            <a:lvl3pPr marL="20486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3pPr>
            <a:lvl4pPr marL="27852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4pPr>
            <a:lvl5pPr marL="35218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5pPr>
            <a:lvl6pPr marL="42584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6pPr>
            <a:lvl7pPr marL="49950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7pPr>
            <a:lvl8pPr marL="57316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8pPr>
            <a:lvl9pPr marL="6468268" marR="0" indent="-575468" algn="l" defTabSz="825500" rtl="0" latinLnBrk="0">
              <a:lnSpc>
                <a:spcPct val="120000"/>
              </a:lnSpc>
              <a:spcBef>
                <a:spcPts val="4000"/>
              </a:spcBef>
              <a:spcAft>
                <a:spcPts val="0"/>
              </a:spcAft>
              <a:buClrTx/>
              <a:buSzPct val="82000"/>
              <a:buFontTx/>
              <a:buChar char="•"/>
              <a:tabLst/>
              <a:defRPr sz="5000" b="0" i="0" u="none" strike="noStrike" cap="none" spc="0" baseline="0">
                <a:solidFill>
                  <a:srgbClr val="070168"/>
                </a:solidFill>
                <a:uFillTx/>
                <a:latin typeface="+mn-lt"/>
                <a:ea typeface="+mn-ea"/>
                <a:cs typeface="+mn-cs"/>
                <a:sym typeface="Verdana"/>
              </a:defRPr>
            </a:lvl9pPr>
          </a:lstStyle>
          <a:p>
            <a:pPr hangingPunct="1"/>
            <a:r>
              <a:rPr lang="en-US" sz="5400" dirty="0"/>
              <a:t>Pulsars</a:t>
            </a:r>
          </a:p>
          <a:p>
            <a:pPr hangingPunct="1"/>
            <a:r>
              <a:rPr lang="en-US" sz="5400" dirty="0"/>
              <a:t>Transients</a:t>
            </a:r>
          </a:p>
          <a:p>
            <a:pPr hangingPunct="1"/>
            <a:r>
              <a:rPr lang="en-US" sz="5400" dirty="0"/>
              <a:t>Gravitational waves</a:t>
            </a:r>
          </a:p>
        </p:txBody>
      </p:sp>
    </p:spTree>
    <p:extLst>
      <p:ext uri="{BB962C8B-B14F-4D97-AF65-F5344CB8AC3E}">
        <p14:creationId xmlns:p14="http://schemas.microsoft.com/office/powerpoint/2010/main" val="88854532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B32540-8BC0-834D-9E24-8CED8479980B}"/>
              </a:ext>
            </a:extLst>
          </p:cNvPr>
          <p:cNvSpPr>
            <a:spLocks noGrp="1"/>
          </p:cNvSpPr>
          <p:nvPr>
            <p:ph type="body" sz="quarter" idx="23"/>
          </p:nvPr>
        </p:nvSpPr>
        <p:spPr/>
        <p:txBody>
          <a:bodyPr/>
          <a:lstStyle/>
          <a:p>
            <a:r>
              <a:rPr lang="en-US" dirty="0"/>
              <a:t>Cradle of life</a:t>
            </a:r>
          </a:p>
        </p:txBody>
      </p:sp>
      <p:grpSp>
        <p:nvGrpSpPr>
          <p:cNvPr id="6" name="Group 5">
            <a:extLst>
              <a:ext uri="{FF2B5EF4-FFF2-40B4-BE49-F238E27FC236}">
                <a16:creationId xmlns:a16="http://schemas.microsoft.com/office/drawing/2014/main" id="{C0BDF224-64A1-E74D-9CA6-F1BD6C369AE0}"/>
              </a:ext>
            </a:extLst>
          </p:cNvPr>
          <p:cNvGrpSpPr/>
          <p:nvPr/>
        </p:nvGrpSpPr>
        <p:grpSpPr>
          <a:xfrm>
            <a:off x="12192000" y="762000"/>
            <a:ext cx="10982165" cy="6096000"/>
            <a:chOff x="8581657" y="958850"/>
            <a:chExt cx="8229600" cy="4762500"/>
          </a:xfrm>
        </p:grpSpPr>
        <p:pic>
          <p:nvPicPr>
            <p:cNvPr id="7" name="Picture 6">
              <a:extLst>
                <a:ext uri="{FF2B5EF4-FFF2-40B4-BE49-F238E27FC236}">
                  <a16:creationId xmlns:a16="http://schemas.microsoft.com/office/drawing/2014/main" id="{595A7385-C0C0-E54F-8EDF-D8048271EA9D}"/>
                </a:ext>
              </a:extLst>
            </p:cNvPr>
            <p:cNvPicPr>
              <a:picLocks noChangeAspect="1"/>
            </p:cNvPicPr>
            <p:nvPr/>
          </p:nvPicPr>
          <p:blipFill>
            <a:blip r:embed="rId2"/>
            <a:stretch>
              <a:fillRect/>
            </a:stretch>
          </p:blipFill>
          <p:spPr>
            <a:xfrm>
              <a:off x="8581657" y="958850"/>
              <a:ext cx="8229600" cy="4762500"/>
            </a:xfrm>
            <a:prstGeom prst="rect">
              <a:avLst/>
            </a:prstGeom>
          </p:spPr>
        </p:pic>
        <p:sp>
          <p:nvSpPr>
            <p:cNvPr id="8" name="TextBox 7">
              <a:extLst>
                <a:ext uri="{FF2B5EF4-FFF2-40B4-BE49-F238E27FC236}">
                  <a16:creationId xmlns:a16="http://schemas.microsoft.com/office/drawing/2014/main" id="{3408D7B1-E612-8444-96E6-C0C9EB412DFA}"/>
                </a:ext>
              </a:extLst>
            </p:cNvPr>
            <p:cNvSpPr txBox="1"/>
            <p:nvPr/>
          </p:nvSpPr>
          <p:spPr>
            <a:xfrm>
              <a:off x="8922008" y="5042984"/>
              <a:ext cx="3964287" cy="4869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8" tIns="34288" rIns="34288" bIns="34288" numCol="1" spcCol="38100" rtlCol="0" anchor="t">
              <a:spAutoFit/>
            </a:bodyPr>
            <a:lstStyle/>
            <a:p>
              <a:pPr defTabSz="342872" hangingPunct="0"/>
              <a:r>
                <a:rPr lang="en-US" sz="3600" dirty="0">
                  <a:solidFill>
                    <a:schemeClr val="bg1"/>
                  </a:solidFill>
                  <a:latin typeface="Latin Modern Sans 10" charset="0"/>
                  <a:ea typeface="Latin Modern Sans 10" charset="0"/>
                  <a:cs typeface="Latin Modern Sans 10" charset="0"/>
                  <a:sym typeface="Calibri"/>
                </a:rPr>
                <a:t>Image credit: </a:t>
              </a:r>
              <a:r>
                <a:rPr lang="en-US" sz="3600" dirty="0">
                  <a:solidFill>
                    <a:schemeClr val="bg1"/>
                  </a:solidFill>
                  <a:latin typeface="Latin Modern Sans 10" charset="0"/>
                  <a:ea typeface="Latin Modern Sans 10" charset="0"/>
                  <a:cs typeface="Latin Modern Sans 10" charset="0"/>
                </a:rPr>
                <a:t>D</a:t>
              </a:r>
              <a:r>
                <a:rPr lang="en-US" sz="3600" dirty="0">
                  <a:solidFill>
                    <a:schemeClr val="bg1"/>
                  </a:solidFill>
                  <a:latin typeface="Latin Modern Sans 10" charset="0"/>
                  <a:ea typeface="Latin Modern Sans 10" charset="0"/>
                  <a:cs typeface="Latin Modern Sans 10" charset="0"/>
                  <a:sym typeface="Calibri"/>
                </a:rPr>
                <a:t>aria </a:t>
              </a:r>
              <a:r>
                <a:rPr lang="en-US" sz="3600" dirty="0" err="1">
                  <a:solidFill>
                    <a:schemeClr val="bg1"/>
                  </a:solidFill>
                  <a:latin typeface="Latin Modern Sans 10" charset="0"/>
                  <a:ea typeface="Latin Modern Sans 10" charset="0"/>
                  <a:cs typeface="Latin Modern Sans 10" charset="0"/>
                  <a:sym typeface="Calibri"/>
                </a:rPr>
                <a:t>dall</a:t>
              </a:r>
              <a:r>
                <a:rPr lang="en-US" sz="3600" dirty="0" err="1">
                  <a:solidFill>
                    <a:schemeClr val="bg1"/>
                  </a:solidFill>
                  <a:latin typeface="Latin Modern Sans 10" charset="0"/>
                  <a:ea typeface="Latin Modern Sans 10" charset="0"/>
                  <a:cs typeface="Latin Modern Sans 10" charset="0"/>
                </a:rPr>
                <a:t>’Olio</a:t>
              </a:r>
              <a:endParaRPr lang="en-US" sz="3600" dirty="0">
                <a:solidFill>
                  <a:schemeClr val="bg1"/>
                </a:solidFill>
                <a:latin typeface="Latin Modern Sans 10" charset="0"/>
                <a:ea typeface="Latin Modern Sans 10" charset="0"/>
                <a:cs typeface="Latin Modern Sans 10" charset="0"/>
                <a:sym typeface="Calibri"/>
              </a:endParaRPr>
            </a:p>
          </p:txBody>
        </p:sp>
      </p:grpSp>
      <p:grpSp>
        <p:nvGrpSpPr>
          <p:cNvPr id="9" name="Group 8">
            <a:extLst>
              <a:ext uri="{FF2B5EF4-FFF2-40B4-BE49-F238E27FC236}">
                <a16:creationId xmlns:a16="http://schemas.microsoft.com/office/drawing/2014/main" id="{4D73DB82-AADF-9E49-B2CC-3969F5992FD6}"/>
              </a:ext>
            </a:extLst>
          </p:cNvPr>
          <p:cNvGrpSpPr/>
          <p:nvPr/>
        </p:nvGrpSpPr>
        <p:grpSpPr>
          <a:xfrm>
            <a:off x="1209835" y="5989692"/>
            <a:ext cx="8788400" cy="6199447"/>
            <a:chOff x="1310957" y="5774520"/>
            <a:chExt cx="4979007" cy="3716854"/>
          </a:xfrm>
        </p:grpSpPr>
        <p:pic>
          <p:nvPicPr>
            <p:cNvPr id="10" name="Picture 9">
              <a:extLst>
                <a:ext uri="{FF2B5EF4-FFF2-40B4-BE49-F238E27FC236}">
                  <a16:creationId xmlns:a16="http://schemas.microsoft.com/office/drawing/2014/main" id="{CF85F2B1-3EF5-714A-A57A-D2AC9CC6AE88}"/>
                </a:ext>
              </a:extLst>
            </p:cNvPr>
            <p:cNvPicPr>
              <a:picLocks noChangeAspect="1"/>
            </p:cNvPicPr>
            <p:nvPr/>
          </p:nvPicPr>
          <p:blipFill>
            <a:blip r:embed="rId3"/>
            <a:stretch>
              <a:fillRect/>
            </a:stretch>
          </p:blipFill>
          <p:spPr>
            <a:xfrm>
              <a:off x="1587852" y="5774520"/>
              <a:ext cx="4191000" cy="2997200"/>
            </a:xfrm>
            <a:prstGeom prst="rect">
              <a:avLst/>
            </a:prstGeom>
          </p:spPr>
        </p:pic>
        <p:sp>
          <p:nvSpPr>
            <p:cNvPr id="11" name="Rectangle 10">
              <a:extLst>
                <a:ext uri="{FF2B5EF4-FFF2-40B4-BE49-F238E27FC236}">
                  <a16:creationId xmlns:a16="http://schemas.microsoft.com/office/drawing/2014/main" id="{DB50E609-97A9-D645-A621-B0BA5758C1A9}"/>
                </a:ext>
              </a:extLst>
            </p:cNvPr>
            <p:cNvSpPr/>
            <p:nvPr/>
          </p:nvSpPr>
          <p:spPr>
            <a:xfrm>
              <a:off x="1310957" y="8771721"/>
              <a:ext cx="4979007" cy="719653"/>
            </a:xfrm>
            <a:prstGeom prst="rect">
              <a:avLst/>
            </a:prstGeom>
          </p:spPr>
          <p:txBody>
            <a:bodyPr wrap="square">
              <a:spAutoFit/>
            </a:bodyPr>
            <a:lstStyle/>
            <a:p>
              <a:r>
                <a:rPr lang="en-GB" sz="3600" dirty="0">
                  <a:latin typeface="Helvetica" pitchFamily="2" charset="0"/>
                </a:rPr>
                <a:t>Credit: S. Andrews (</a:t>
              </a:r>
              <a:r>
                <a:rPr lang="en-GB" sz="3600" dirty="0" err="1">
                  <a:latin typeface="Helvetica" pitchFamily="2" charset="0"/>
                </a:rPr>
                <a:t>CfA</a:t>
              </a:r>
              <a:r>
                <a:rPr lang="en-GB" sz="3600" dirty="0">
                  <a:latin typeface="Helvetica" pitchFamily="2" charset="0"/>
                </a:rPr>
                <a:t>), ALMA (ESO/NAOJ/NRAO)</a:t>
              </a:r>
            </a:p>
          </p:txBody>
        </p:sp>
      </p:grpSp>
      <p:sp>
        <p:nvSpPr>
          <p:cNvPr id="2" name="Rectangle 1">
            <a:extLst>
              <a:ext uri="{FF2B5EF4-FFF2-40B4-BE49-F238E27FC236}">
                <a16:creationId xmlns:a16="http://schemas.microsoft.com/office/drawing/2014/main" id="{C03BF338-D362-DD46-BCBC-783001EE2B8F}"/>
              </a:ext>
            </a:extLst>
          </p:cNvPr>
          <p:cNvSpPr/>
          <p:nvPr/>
        </p:nvSpPr>
        <p:spPr>
          <a:xfrm>
            <a:off x="538271" y="2404026"/>
            <a:ext cx="11175934" cy="1754326"/>
          </a:xfrm>
          <a:prstGeom prst="rect">
            <a:avLst/>
          </a:prstGeom>
        </p:spPr>
        <p:txBody>
          <a:bodyPr wrap="square">
            <a:spAutoFit/>
          </a:bodyPr>
          <a:lstStyle/>
          <a:p>
            <a:r>
              <a:rPr lang="en-US" sz="3600" dirty="0"/>
              <a:t>What makes life possible? From planet formation to life and intelligent life on other planets!</a:t>
            </a:r>
          </a:p>
        </p:txBody>
      </p:sp>
    </p:spTree>
    <p:extLst>
      <p:ext uri="{BB962C8B-B14F-4D97-AF65-F5344CB8AC3E}">
        <p14:creationId xmlns:p14="http://schemas.microsoft.com/office/powerpoint/2010/main" val="3371116260"/>
      </p:ext>
    </p:extLst>
  </p:cSld>
  <p:clrMapOvr>
    <a:masterClrMapping/>
  </p:clrMapOvr>
  <p:transition spd="med"/>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Noto Sans Light"/>
        <a:ea typeface="Noto Sans Light"/>
        <a:cs typeface="Noto Sans Light"/>
      </a:majorFont>
      <a:minorFont>
        <a:latin typeface="Verdana"/>
        <a:ea typeface="Verdana"/>
        <a:cs typeface="Verdan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DF0569"/>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SKAO">
  <a:themeElements>
    <a:clrScheme name="SKAO">
      <a:dk1>
        <a:srgbClr val="FFFFFF"/>
      </a:dk1>
      <a:lt1>
        <a:srgbClr val="000000"/>
      </a:lt1>
      <a:dk2>
        <a:srgbClr val="44546A"/>
      </a:dk2>
      <a:lt2>
        <a:srgbClr val="E7E6E6"/>
      </a:lt2>
      <a:accent1>
        <a:srgbClr val="E40769"/>
      </a:accent1>
      <a:accent2>
        <a:srgbClr val="070A68"/>
      </a:accent2>
      <a:accent3>
        <a:srgbClr val="A5A5A5"/>
      </a:accent3>
      <a:accent4>
        <a:srgbClr val="FFC000"/>
      </a:accent4>
      <a:accent5>
        <a:srgbClr val="5B9BD5"/>
      </a:accent5>
      <a:accent6>
        <a:srgbClr val="70AD47"/>
      </a:accent6>
      <a:hlink>
        <a:srgbClr val="FFFFFF"/>
      </a:hlink>
      <a:folHlink>
        <a:srgbClr val="FFFFFF"/>
      </a:folHlink>
    </a:clrScheme>
    <a:fontScheme name="SKOA Verdana">
      <a:majorFont>
        <a:latin typeface="Verdana"/>
        <a:ea typeface="Noto Sans Light"/>
        <a:cs typeface="Noto Sans Light"/>
      </a:majorFont>
      <a:minorFont>
        <a:latin typeface="Verdana"/>
        <a:ea typeface="Verdana"/>
        <a:cs typeface="Verdan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DF0569"/>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normAutofit/>
      </a:bodyPr>
      <a:lstStyle>
        <a:def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KAO PwP Proposal.potx" id="{959ECCDB-6394-458C-B6AF-5217F94FA78A}" vid="{B2732973-8A3C-490C-A62C-3A49CC705C4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Noto Sans Light"/>
        <a:ea typeface="Noto Sans Light"/>
        <a:cs typeface="Noto Sans Light"/>
      </a:majorFont>
      <a:minorFont>
        <a:latin typeface="Verdana"/>
        <a:ea typeface="Verdana"/>
        <a:cs typeface="Verdan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DF0569"/>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535353"/>
            </a:solidFill>
            <a:effectLst/>
            <a:uFillTx/>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9664</TotalTime>
  <Words>1379</Words>
  <Application>Microsoft Macintosh PowerPoint</Application>
  <PresentationFormat>Custom</PresentationFormat>
  <Paragraphs>216</Paragraphs>
  <Slides>29</Slides>
  <Notes>3</Notes>
  <HiddenSlides>4</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29</vt:i4>
      </vt:variant>
    </vt:vector>
  </HeadingPairs>
  <TitlesOfParts>
    <vt:vector size="44" baseType="lpstr">
      <vt:lpstr>Aptos</vt:lpstr>
      <vt:lpstr>Aptos Display</vt:lpstr>
      <vt:lpstr>Arial</vt:lpstr>
      <vt:lpstr>Calibri</vt:lpstr>
      <vt:lpstr>Gill Sans Light</vt:lpstr>
      <vt:lpstr>Helvetica</vt:lpstr>
      <vt:lpstr>Helvetica Neue</vt:lpstr>
      <vt:lpstr>Latin Modern Sans 10</vt:lpstr>
      <vt:lpstr>Noto Mono</vt:lpstr>
      <vt:lpstr>Noto Sans</vt:lpstr>
      <vt:lpstr>Palatino</vt:lpstr>
      <vt:lpstr>Verdana</vt:lpstr>
      <vt:lpstr>Showroom</vt:lpstr>
      <vt:lpstr>1_SKAO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SKA Mid sensitivity calculator</vt:lpstr>
      <vt:lpstr>SKA Mid sensitivity calculator</vt:lpstr>
      <vt:lpstr>SKA Low sensitivity calculator</vt:lpstr>
      <vt:lpstr>PowerPoint Presentation</vt:lpstr>
      <vt:lpstr>SKAO Construction timeline</vt:lpstr>
      <vt:lpstr>Telescope Access</vt:lpstr>
      <vt:lpstr>Proposal Types</vt:lpstr>
      <vt:lpstr>Science Data Challenges: What are we trying to achieve ? </vt:lpstr>
      <vt:lpstr>PowerPoint Presentation</vt:lpstr>
      <vt:lpstr>Science Data Challenge 3                                 2023+</vt:lpstr>
      <vt:lpstr>SDC3 Foregrounds: challenge concluded</vt:lpstr>
      <vt:lpstr>PowerPoint Presentation</vt:lpstr>
      <vt:lpstr>Science Data Challenge 3b: EoR Inference </vt:lpstr>
      <vt:lpstr>SDC4: Magnetism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Bonaldi, Anna</cp:lastModifiedBy>
  <cp:revision>42</cp:revision>
  <dcterms:modified xsi:type="dcterms:W3CDTF">2024-09-09T19:20:09Z</dcterms:modified>
</cp:coreProperties>
</file>